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59" r:id="rId4"/>
    <p:sldId id="306" r:id="rId5"/>
    <p:sldId id="309" r:id="rId6"/>
    <p:sldId id="331" r:id="rId7"/>
    <p:sldId id="311" r:id="rId8"/>
    <p:sldId id="338" r:id="rId9"/>
    <p:sldId id="318" r:id="rId10"/>
    <p:sldId id="319" r:id="rId11"/>
    <p:sldId id="357" r:id="rId12"/>
    <p:sldId id="345" r:id="rId13"/>
    <p:sldId id="277" r:id="rId14"/>
    <p:sldId id="278" r:id="rId15"/>
    <p:sldId id="320" r:id="rId16"/>
    <p:sldId id="280" r:id="rId17"/>
    <p:sldId id="358" r:id="rId18"/>
    <p:sldId id="356" r:id="rId19"/>
    <p:sldId id="352" r:id="rId20"/>
    <p:sldId id="282" r:id="rId21"/>
    <p:sldId id="323" r:id="rId22"/>
    <p:sldId id="285" r:id="rId23"/>
    <p:sldId id="287" r:id="rId24"/>
    <p:sldId id="288" r:id="rId25"/>
    <p:sldId id="289" r:id="rId26"/>
    <p:sldId id="290" r:id="rId27"/>
    <p:sldId id="292" r:id="rId28"/>
    <p:sldId id="293" r:id="rId29"/>
    <p:sldId id="350" r:id="rId30"/>
    <p:sldId id="325" r:id="rId31"/>
    <p:sldId id="326" r:id="rId32"/>
    <p:sldId id="328" r:id="rId33"/>
    <p:sldId id="298" r:id="rId34"/>
    <p:sldId id="299" r:id="rId35"/>
    <p:sldId id="330" r:id="rId36"/>
    <p:sldId id="301" r:id="rId3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1" name="Debra LaGrone" initials="DL" lastIdx="1" clrIdx="1"/>
  <p:cmAuthor id="2" name="Susan Shogren" initials="SS" lastIdx="13" clrIdx="2"/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  <p:cmAuthor id="5" name="Debra La Grone" initials="DLG [2]" lastIdx="16" clrIdx="5">
    <p:extLst>
      <p:ext uri="{19B8F6BF-5375-455C-9EA6-DF929625EA0E}">
        <p15:presenceInfo xmlns:p15="http://schemas.microsoft.com/office/powerpoint/2012/main" userId="S::lagroned@nasfaa.org::8ae4e4ee-2b87-428c-a5cd-b11307ef7362" providerId="AD"/>
      </p:ext>
    </p:extLst>
  </p:cmAuthor>
  <p:cmAuthor id="6" name="Lissa Powell" initials="LP" lastIdx="18" clrIdx="6">
    <p:extLst>
      <p:ext uri="{19B8F6BF-5375-455C-9EA6-DF929625EA0E}">
        <p15:presenceInfo xmlns:p15="http://schemas.microsoft.com/office/powerpoint/2012/main" userId="S-1-5-21-530780909-28726180-930774774-38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E5E"/>
    <a:srgbClr val="8FC876"/>
    <a:srgbClr val="56933B"/>
    <a:srgbClr val="FA9B32"/>
    <a:srgbClr val="A11724"/>
    <a:srgbClr val="0084DE"/>
    <a:srgbClr val="005B99"/>
    <a:srgbClr val="263670"/>
    <a:srgbClr val="97AC2E"/>
    <a:srgbClr val="D89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 autoAdjust="0"/>
    <p:restoredTop sz="91155" autoAdjust="0"/>
  </p:normalViewPr>
  <p:slideViewPr>
    <p:cSldViewPr>
      <p:cViewPr varScale="1">
        <p:scale>
          <a:sx n="67" d="100"/>
          <a:sy n="67" d="100"/>
        </p:scale>
        <p:origin x="16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7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2238" y="6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B5CC40"/>
        </a:solidFill>
      </dgm:spPr>
      <dgm:t>
        <a:bodyPr/>
        <a:lstStyle/>
        <a:p>
          <a:pPr algn="r"/>
          <a:r>
            <a:rPr lang="en-US" sz="2300" b="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25010D-B9FB-441C-816F-969633BB2F10}" type="pres">
      <dgm:prSet presAssocID="{8D36CBB1-CBC3-466D-A6BF-D60DAA15E5BE}" presName="wedge1" presStyleLbl="node1" presStyleIdx="0" presStyleCnt="4" custScaleX="121070" custScaleY="119684" custLinFactNeighborX="-5008" custLinFactNeighborY="4190"/>
      <dgm:spPr/>
      <dgm:t>
        <a:bodyPr/>
        <a:lstStyle/>
        <a:p>
          <a:endParaRPr lang="en-US"/>
        </a:p>
      </dgm:t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9E0E2-F062-49BB-8602-5660ED6764EF}" type="pres">
      <dgm:prSet presAssocID="{8D36CBB1-CBC3-466D-A6BF-D60DAA15E5BE}" presName="wedge2" presStyleLbl="node1" presStyleIdx="1" presStyleCnt="4" custScaleX="118386" custScaleY="116827"/>
      <dgm:spPr/>
      <dgm:t>
        <a:bodyPr/>
        <a:lstStyle/>
        <a:p>
          <a:endParaRPr lang="en-US"/>
        </a:p>
      </dgm:t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  <dgm:t>
        <a:bodyPr/>
        <a:lstStyle/>
        <a:p>
          <a:endParaRPr lang="en-US"/>
        </a:p>
      </dgm:t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  <dgm:t>
        <a:bodyPr/>
        <a:lstStyle/>
        <a:p>
          <a:endParaRPr lang="en-US"/>
        </a:p>
      </dgm:t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DF003-8A0A-4D68-9AB8-6E1B85DDC2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C5FC4-DC91-48A1-A2D7-88E5043D8AC3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gm:t>
    </dgm:pt>
    <dgm:pt modelId="{ABF0CEE0-CD65-4C7C-AC78-7EF6112789F4}" type="parTrans" cxnId="{2727DB31-1671-4593-89FA-CEC08B65F0D6}">
      <dgm:prSet/>
      <dgm:spPr/>
      <dgm:t>
        <a:bodyPr/>
        <a:lstStyle/>
        <a:p>
          <a:endParaRPr lang="en-US"/>
        </a:p>
      </dgm:t>
    </dgm:pt>
    <dgm:pt modelId="{52B91743-A731-40A3-9A88-0DBB79B76F97}" type="sibTrans" cxnId="{2727DB31-1671-4593-89FA-CEC08B65F0D6}">
      <dgm:prSet/>
      <dgm:spPr/>
      <dgm:t>
        <a:bodyPr/>
        <a:lstStyle/>
        <a:p>
          <a:endParaRPr lang="en-US"/>
        </a:p>
      </dgm:t>
    </dgm:pt>
    <dgm:pt modelId="{A9C21E41-7490-4DBE-A276-8F31FCFF04B1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Aid awarded primarily on the basis of financial need</a:t>
          </a:r>
        </a:p>
      </dgm:t>
    </dgm:pt>
    <dgm:pt modelId="{41788876-62C3-4A73-9285-A6B2604E8513}" type="parTrans" cxnId="{83E9D428-728B-438D-8030-76DFAB1E6086}">
      <dgm:prSet/>
      <dgm:spPr/>
      <dgm:t>
        <a:bodyPr/>
        <a:lstStyle/>
        <a:p>
          <a:endParaRPr lang="en-US"/>
        </a:p>
      </dgm:t>
    </dgm:pt>
    <dgm:pt modelId="{634E869B-DEF9-4718-8F61-575DC798E43A}" type="sibTrans" cxnId="{83E9D428-728B-438D-8030-76DFAB1E6086}">
      <dgm:prSet/>
      <dgm:spPr/>
      <dgm:t>
        <a:bodyPr/>
        <a:lstStyle/>
        <a:p>
          <a:endParaRPr lang="en-US"/>
        </a:p>
      </dgm:t>
    </dgm:pt>
    <dgm:pt modelId="{AECA07EE-CCA1-42B4-BC46-54B214D0886A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gm:t>
    </dgm:pt>
    <dgm:pt modelId="{96C2188B-FE94-40B8-82F6-65F47C63F8F1}" type="parTrans" cxnId="{C365653A-CA34-44FD-AAB4-FAF7FC84D337}">
      <dgm:prSet/>
      <dgm:spPr/>
      <dgm:t>
        <a:bodyPr/>
        <a:lstStyle/>
        <a:p>
          <a:endParaRPr lang="en-US"/>
        </a:p>
      </dgm:t>
    </dgm:pt>
    <dgm:pt modelId="{9C983B0B-907B-4C1E-9444-7AF8D3289248}" type="sibTrans" cxnId="{C365653A-CA34-44FD-AAB4-FAF7FC84D337}">
      <dgm:prSet/>
      <dgm:spPr/>
      <dgm:t>
        <a:bodyPr/>
        <a:lstStyle/>
        <a:p>
          <a:endParaRPr lang="en-US"/>
        </a:p>
      </dgm:t>
    </dgm:pt>
    <dgm:pt modelId="{32C719C6-F75C-4C98-93C0-4FCCC829C94C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gm:t>
    </dgm:pt>
    <dgm:pt modelId="{1E30D7EB-96DD-4005-BBE9-08172929F098}" type="parTrans" cxnId="{FEE59612-4CF5-43C1-9A70-3A39740E17B3}">
      <dgm:prSet/>
      <dgm:spPr/>
      <dgm:t>
        <a:bodyPr/>
        <a:lstStyle/>
        <a:p>
          <a:endParaRPr lang="en-US"/>
        </a:p>
      </dgm:t>
    </dgm:pt>
    <dgm:pt modelId="{48578C9F-1C61-4984-99F1-099C3C9426DA}" type="sibTrans" cxnId="{FEE59612-4CF5-43C1-9A70-3A39740E17B3}">
      <dgm:prSet/>
      <dgm:spPr/>
      <dgm:t>
        <a:bodyPr/>
        <a:lstStyle/>
        <a:p>
          <a:endParaRPr lang="en-US"/>
        </a:p>
      </dgm:t>
    </dgm:pt>
    <dgm:pt modelId="{2A9E5141-57F2-4513-BDB4-38EEFCD64F4B}" type="pres">
      <dgm:prSet presAssocID="{A3BDF003-8A0A-4D68-9AB8-6E1B85DDC2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F176E1-BD59-4750-90D1-8FBE8E6844B6}" type="pres">
      <dgm:prSet presAssocID="{320C5FC4-DC91-48A1-A2D7-88E5043D8AC3}" presName="parentLin" presStyleCnt="0"/>
      <dgm:spPr/>
    </dgm:pt>
    <dgm:pt modelId="{B8B102C4-A04C-4A06-8E77-BB8DD0EB0D73}" type="pres">
      <dgm:prSet presAssocID="{320C5FC4-DC91-48A1-A2D7-88E5043D8AC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91E399C-0655-4F34-9471-191BD9E01090}" type="pres">
      <dgm:prSet presAssocID="{320C5FC4-DC91-48A1-A2D7-88E5043D8AC3}" presName="parentText" presStyleLbl="node1" presStyleIdx="0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DD9F8-B731-442D-80AB-15D8C047DE4A}" type="pres">
      <dgm:prSet presAssocID="{320C5FC4-DC91-48A1-A2D7-88E5043D8AC3}" presName="negativeSpace" presStyleCnt="0"/>
      <dgm:spPr/>
    </dgm:pt>
    <dgm:pt modelId="{A8D630D0-D1C3-4AA2-A19F-D148FBE6B0AF}" type="pres">
      <dgm:prSet presAssocID="{320C5FC4-DC91-48A1-A2D7-88E5043D8AC3}" presName="childText" presStyleLbl="conFgAcc1" presStyleIdx="0" presStyleCnt="4">
        <dgm:presLayoutVars>
          <dgm:bulletEnabled val="1"/>
        </dgm:presLayoutVars>
      </dgm:prSet>
      <dgm:spPr/>
    </dgm:pt>
    <dgm:pt modelId="{33B16C46-CF8A-49D3-9E96-977644B24DCF}" type="pres">
      <dgm:prSet presAssocID="{52B91743-A731-40A3-9A88-0DBB79B76F97}" presName="spaceBetweenRectangles" presStyleCnt="0"/>
      <dgm:spPr/>
    </dgm:pt>
    <dgm:pt modelId="{9332A4B3-FAE9-4867-85C5-39349070805A}" type="pres">
      <dgm:prSet presAssocID="{A9C21E41-7490-4DBE-A276-8F31FCFF04B1}" presName="parentLin" presStyleCnt="0"/>
      <dgm:spPr/>
    </dgm:pt>
    <dgm:pt modelId="{C5063363-48CE-4FDE-877E-E22C6C7B7FDF}" type="pres">
      <dgm:prSet presAssocID="{A9C21E41-7490-4DBE-A276-8F31FCFF04B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1E0354A-B19A-4830-BD8C-214F9D62799E}" type="pres">
      <dgm:prSet presAssocID="{A9C21E41-7490-4DBE-A276-8F31FCFF04B1}" presName="parentText" presStyleLbl="node1" presStyleIdx="1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94036-1D75-43A8-8E6D-8BFD314D0696}" type="pres">
      <dgm:prSet presAssocID="{A9C21E41-7490-4DBE-A276-8F31FCFF04B1}" presName="negativeSpace" presStyleCnt="0"/>
      <dgm:spPr/>
    </dgm:pt>
    <dgm:pt modelId="{443D72CA-1869-4825-99EF-C0B8C550FC19}" type="pres">
      <dgm:prSet presAssocID="{A9C21E41-7490-4DBE-A276-8F31FCFF04B1}" presName="childText" presStyleLbl="conFgAcc1" presStyleIdx="1" presStyleCnt="4">
        <dgm:presLayoutVars>
          <dgm:bulletEnabled val="1"/>
        </dgm:presLayoutVars>
      </dgm:prSet>
      <dgm:spPr/>
    </dgm:pt>
    <dgm:pt modelId="{EF95A155-02F7-48ED-A093-9E28D7F46867}" type="pres">
      <dgm:prSet presAssocID="{634E869B-DEF9-4718-8F61-575DC798E43A}" presName="spaceBetweenRectangles" presStyleCnt="0"/>
      <dgm:spPr/>
    </dgm:pt>
    <dgm:pt modelId="{5F5C1BD9-F7CD-4E20-962B-51466B20AB1D}" type="pres">
      <dgm:prSet presAssocID="{AECA07EE-CCA1-42B4-BC46-54B214D0886A}" presName="parentLin" presStyleCnt="0"/>
      <dgm:spPr/>
    </dgm:pt>
    <dgm:pt modelId="{2A324F0F-B19E-4236-9209-A70963A9D1EA}" type="pres">
      <dgm:prSet presAssocID="{AECA07EE-CCA1-42B4-BC46-54B214D0886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8964E69-E0D1-437F-9439-D51C79C431E1}" type="pres">
      <dgm:prSet presAssocID="{AECA07EE-CCA1-42B4-BC46-54B214D0886A}" presName="parentText" presStyleLbl="node1" presStyleIdx="2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413FC-40DF-46E3-8E59-1AA620CFA001}" type="pres">
      <dgm:prSet presAssocID="{AECA07EE-CCA1-42B4-BC46-54B214D0886A}" presName="negativeSpace" presStyleCnt="0"/>
      <dgm:spPr/>
    </dgm:pt>
    <dgm:pt modelId="{08475D95-E27E-4029-BE42-BE3A26222AE7}" type="pres">
      <dgm:prSet presAssocID="{AECA07EE-CCA1-42B4-BC46-54B214D0886A}" presName="childText" presStyleLbl="conFgAcc1" presStyleIdx="2" presStyleCnt="4">
        <dgm:presLayoutVars>
          <dgm:bulletEnabled val="1"/>
        </dgm:presLayoutVars>
      </dgm:prSet>
      <dgm:spPr/>
    </dgm:pt>
    <dgm:pt modelId="{748DA956-20D3-47FE-A8FA-54C61CC2B36A}" type="pres">
      <dgm:prSet presAssocID="{9C983B0B-907B-4C1E-9444-7AF8D3289248}" presName="spaceBetweenRectangles" presStyleCnt="0"/>
      <dgm:spPr/>
    </dgm:pt>
    <dgm:pt modelId="{85A65C87-3D97-41F7-AB25-0E1393DAA8AB}" type="pres">
      <dgm:prSet presAssocID="{32C719C6-F75C-4C98-93C0-4FCCC829C94C}" presName="parentLin" presStyleCnt="0"/>
      <dgm:spPr/>
    </dgm:pt>
    <dgm:pt modelId="{F828B9DE-C630-4FCD-8428-6043301E4886}" type="pres">
      <dgm:prSet presAssocID="{32C719C6-F75C-4C98-93C0-4FCCC829C94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EC83111-26DC-413F-AAFF-CFC77629AE34}" type="pres">
      <dgm:prSet presAssocID="{32C719C6-F75C-4C98-93C0-4FCCC829C94C}" presName="parentText" presStyleLbl="node1" presStyleIdx="3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D51CE-A0CB-4C5F-8FF0-E1C9246D4D8F}" type="pres">
      <dgm:prSet presAssocID="{32C719C6-F75C-4C98-93C0-4FCCC829C94C}" presName="negativeSpace" presStyleCnt="0"/>
      <dgm:spPr/>
    </dgm:pt>
    <dgm:pt modelId="{57A60454-84D6-4BED-BEC9-12B070F1FC2E}" type="pres">
      <dgm:prSet presAssocID="{32C719C6-F75C-4C98-93C0-4FCCC829C9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DCC7C59-A803-448B-B8E8-6C9EF7460709}" type="presOf" srcId="{320C5FC4-DC91-48A1-A2D7-88E5043D8AC3}" destId="{991E399C-0655-4F34-9471-191BD9E01090}" srcOrd="1" destOrd="0" presId="urn:microsoft.com/office/officeart/2005/8/layout/list1"/>
    <dgm:cxn modelId="{6123A197-7B79-4E48-98C1-831EC71A9E87}" type="presOf" srcId="{320C5FC4-DC91-48A1-A2D7-88E5043D8AC3}" destId="{B8B102C4-A04C-4A06-8E77-BB8DD0EB0D73}" srcOrd="0" destOrd="0" presId="urn:microsoft.com/office/officeart/2005/8/layout/list1"/>
    <dgm:cxn modelId="{2727DB31-1671-4593-89FA-CEC08B65F0D6}" srcId="{A3BDF003-8A0A-4D68-9AB8-6E1B85DDC236}" destId="{320C5FC4-DC91-48A1-A2D7-88E5043D8AC3}" srcOrd="0" destOrd="0" parTransId="{ABF0CEE0-CD65-4C7C-AC78-7EF6112789F4}" sibTransId="{52B91743-A731-40A3-9A88-0DBB79B76F97}"/>
    <dgm:cxn modelId="{83E9D428-728B-438D-8030-76DFAB1E6086}" srcId="{A3BDF003-8A0A-4D68-9AB8-6E1B85DDC236}" destId="{A9C21E41-7490-4DBE-A276-8F31FCFF04B1}" srcOrd="1" destOrd="0" parTransId="{41788876-62C3-4A73-9285-A6B2604E8513}" sibTransId="{634E869B-DEF9-4718-8F61-575DC798E43A}"/>
    <dgm:cxn modelId="{B9328B9F-EDEE-499D-9500-8411BA3A5463}" type="presOf" srcId="{32C719C6-F75C-4C98-93C0-4FCCC829C94C}" destId="{F828B9DE-C630-4FCD-8428-6043301E4886}" srcOrd="0" destOrd="0" presId="urn:microsoft.com/office/officeart/2005/8/layout/list1"/>
    <dgm:cxn modelId="{FEE59612-4CF5-43C1-9A70-3A39740E17B3}" srcId="{A3BDF003-8A0A-4D68-9AB8-6E1B85DDC236}" destId="{32C719C6-F75C-4C98-93C0-4FCCC829C94C}" srcOrd="3" destOrd="0" parTransId="{1E30D7EB-96DD-4005-BBE9-08172929F098}" sibTransId="{48578C9F-1C61-4984-99F1-099C3C9426DA}"/>
    <dgm:cxn modelId="{75567AD6-A306-44BE-8CF9-10EB520B5D31}" type="presOf" srcId="{A3BDF003-8A0A-4D68-9AB8-6E1B85DDC236}" destId="{2A9E5141-57F2-4513-BDB4-38EEFCD64F4B}" srcOrd="0" destOrd="0" presId="urn:microsoft.com/office/officeart/2005/8/layout/list1"/>
    <dgm:cxn modelId="{9426E68B-43AC-4542-B642-9C3BF6EE3052}" type="presOf" srcId="{32C719C6-F75C-4C98-93C0-4FCCC829C94C}" destId="{AEC83111-26DC-413F-AAFF-CFC77629AE34}" srcOrd="1" destOrd="0" presId="urn:microsoft.com/office/officeart/2005/8/layout/list1"/>
    <dgm:cxn modelId="{C98A5025-1947-4250-BDE1-153C9BE1B790}" type="presOf" srcId="{A9C21E41-7490-4DBE-A276-8F31FCFF04B1}" destId="{91E0354A-B19A-4830-BD8C-214F9D62799E}" srcOrd="1" destOrd="0" presId="urn:microsoft.com/office/officeart/2005/8/layout/list1"/>
    <dgm:cxn modelId="{B314D3D6-59E2-4C13-90E9-598864CBF85C}" type="presOf" srcId="{AECA07EE-CCA1-42B4-BC46-54B214D0886A}" destId="{28964E69-E0D1-437F-9439-D51C79C431E1}" srcOrd="1" destOrd="0" presId="urn:microsoft.com/office/officeart/2005/8/layout/list1"/>
    <dgm:cxn modelId="{C365653A-CA34-44FD-AAB4-FAF7FC84D337}" srcId="{A3BDF003-8A0A-4D68-9AB8-6E1B85DDC236}" destId="{AECA07EE-CCA1-42B4-BC46-54B214D0886A}" srcOrd="2" destOrd="0" parTransId="{96C2188B-FE94-40B8-82F6-65F47C63F8F1}" sibTransId="{9C983B0B-907B-4C1E-9444-7AF8D3289248}"/>
    <dgm:cxn modelId="{C6D7926A-4DC2-4DB3-9763-83940866407F}" type="presOf" srcId="{AECA07EE-CCA1-42B4-BC46-54B214D0886A}" destId="{2A324F0F-B19E-4236-9209-A70963A9D1EA}" srcOrd="0" destOrd="0" presId="urn:microsoft.com/office/officeart/2005/8/layout/list1"/>
    <dgm:cxn modelId="{88291E4C-790F-47AF-BD18-748184D83575}" type="presOf" srcId="{A9C21E41-7490-4DBE-A276-8F31FCFF04B1}" destId="{C5063363-48CE-4FDE-877E-E22C6C7B7FDF}" srcOrd="0" destOrd="0" presId="urn:microsoft.com/office/officeart/2005/8/layout/list1"/>
    <dgm:cxn modelId="{6B106808-5BB1-4356-8E30-A68EC72D0C0B}" type="presParOf" srcId="{2A9E5141-57F2-4513-BDB4-38EEFCD64F4B}" destId="{55F176E1-BD59-4750-90D1-8FBE8E6844B6}" srcOrd="0" destOrd="0" presId="urn:microsoft.com/office/officeart/2005/8/layout/list1"/>
    <dgm:cxn modelId="{840B8577-3E55-48B1-BE71-28655DB0A502}" type="presParOf" srcId="{55F176E1-BD59-4750-90D1-8FBE8E6844B6}" destId="{B8B102C4-A04C-4A06-8E77-BB8DD0EB0D73}" srcOrd="0" destOrd="0" presId="urn:microsoft.com/office/officeart/2005/8/layout/list1"/>
    <dgm:cxn modelId="{75670DFE-49C5-4D1C-9141-F3059B5809C8}" type="presParOf" srcId="{55F176E1-BD59-4750-90D1-8FBE8E6844B6}" destId="{991E399C-0655-4F34-9471-191BD9E01090}" srcOrd="1" destOrd="0" presId="urn:microsoft.com/office/officeart/2005/8/layout/list1"/>
    <dgm:cxn modelId="{FE0DA9F2-4985-476B-87A9-0DB136DEE1C8}" type="presParOf" srcId="{2A9E5141-57F2-4513-BDB4-38EEFCD64F4B}" destId="{A6CDD9F8-B731-442D-80AB-15D8C047DE4A}" srcOrd="1" destOrd="0" presId="urn:microsoft.com/office/officeart/2005/8/layout/list1"/>
    <dgm:cxn modelId="{9FE35D8A-BBF4-4BFA-A470-5FF9ACF5106C}" type="presParOf" srcId="{2A9E5141-57F2-4513-BDB4-38EEFCD64F4B}" destId="{A8D630D0-D1C3-4AA2-A19F-D148FBE6B0AF}" srcOrd="2" destOrd="0" presId="urn:microsoft.com/office/officeart/2005/8/layout/list1"/>
    <dgm:cxn modelId="{BFA64751-18AA-48DC-8A7B-413AA7971680}" type="presParOf" srcId="{2A9E5141-57F2-4513-BDB4-38EEFCD64F4B}" destId="{33B16C46-CF8A-49D3-9E96-977644B24DCF}" srcOrd="3" destOrd="0" presId="urn:microsoft.com/office/officeart/2005/8/layout/list1"/>
    <dgm:cxn modelId="{57525754-A073-4490-B43F-B344F07AE664}" type="presParOf" srcId="{2A9E5141-57F2-4513-BDB4-38EEFCD64F4B}" destId="{9332A4B3-FAE9-4867-85C5-39349070805A}" srcOrd="4" destOrd="0" presId="urn:microsoft.com/office/officeart/2005/8/layout/list1"/>
    <dgm:cxn modelId="{BFBAC8F2-287C-4AB7-8005-D7412D9D9D55}" type="presParOf" srcId="{9332A4B3-FAE9-4867-85C5-39349070805A}" destId="{C5063363-48CE-4FDE-877E-E22C6C7B7FDF}" srcOrd="0" destOrd="0" presId="urn:microsoft.com/office/officeart/2005/8/layout/list1"/>
    <dgm:cxn modelId="{CC014882-F04E-438B-993A-7980623F24C3}" type="presParOf" srcId="{9332A4B3-FAE9-4867-85C5-39349070805A}" destId="{91E0354A-B19A-4830-BD8C-214F9D62799E}" srcOrd="1" destOrd="0" presId="urn:microsoft.com/office/officeart/2005/8/layout/list1"/>
    <dgm:cxn modelId="{8BCD2270-FDB1-49B7-90FA-00E45F1B5B42}" type="presParOf" srcId="{2A9E5141-57F2-4513-BDB4-38EEFCD64F4B}" destId="{45B94036-1D75-43A8-8E6D-8BFD314D0696}" srcOrd="5" destOrd="0" presId="urn:microsoft.com/office/officeart/2005/8/layout/list1"/>
    <dgm:cxn modelId="{E410D592-DE25-480E-B817-1A9A10895BC6}" type="presParOf" srcId="{2A9E5141-57F2-4513-BDB4-38EEFCD64F4B}" destId="{443D72CA-1869-4825-99EF-C0B8C550FC19}" srcOrd="6" destOrd="0" presId="urn:microsoft.com/office/officeart/2005/8/layout/list1"/>
    <dgm:cxn modelId="{0F658547-51D4-4360-8F04-3454A1E2C344}" type="presParOf" srcId="{2A9E5141-57F2-4513-BDB4-38EEFCD64F4B}" destId="{EF95A155-02F7-48ED-A093-9E28D7F46867}" srcOrd="7" destOrd="0" presId="urn:microsoft.com/office/officeart/2005/8/layout/list1"/>
    <dgm:cxn modelId="{A0D0458C-10CD-428D-92CC-A1EAC81618C5}" type="presParOf" srcId="{2A9E5141-57F2-4513-BDB4-38EEFCD64F4B}" destId="{5F5C1BD9-F7CD-4E20-962B-51466B20AB1D}" srcOrd="8" destOrd="0" presId="urn:microsoft.com/office/officeart/2005/8/layout/list1"/>
    <dgm:cxn modelId="{CBFCA163-10A5-438C-BBEB-43063AAF1FDA}" type="presParOf" srcId="{5F5C1BD9-F7CD-4E20-962B-51466B20AB1D}" destId="{2A324F0F-B19E-4236-9209-A70963A9D1EA}" srcOrd="0" destOrd="0" presId="urn:microsoft.com/office/officeart/2005/8/layout/list1"/>
    <dgm:cxn modelId="{72852973-AA6A-46A0-9B8F-C7C250D51F2C}" type="presParOf" srcId="{5F5C1BD9-F7CD-4E20-962B-51466B20AB1D}" destId="{28964E69-E0D1-437F-9439-D51C79C431E1}" srcOrd="1" destOrd="0" presId="urn:microsoft.com/office/officeart/2005/8/layout/list1"/>
    <dgm:cxn modelId="{DCAEA66F-A3CC-48D1-AA39-628B7C7AC2F2}" type="presParOf" srcId="{2A9E5141-57F2-4513-BDB4-38EEFCD64F4B}" destId="{C90413FC-40DF-46E3-8E59-1AA620CFA001}" srcOrd="9" destOrd="0" presId="urn:microsoft.com/office/officeart/2005/8/layout/list1"/>
    <dgm:cxn modelId="{FE31933D-7D66-401E-B8E4-8971F9C9A65E}" type="presParOf" srcId="{2A9E5141-57F2-4513-BDB4-38EEFCD64F4B}" destId="{08475D95-E27E-4029-BE42-BE3A26222AE7}" srcOrd="10" destOrd="0" presId="urn:microsoft.com/office/officeart/2005/8/layout/list1"/>
    <dgm:cxn modelId="{2CBEF56B-9112-43C6-AC11-F821E41D4E55}" type="presParOf" srcId="{2A9E5141-57F2-4513-BDB4-38EEFCD64F4B}" destId="{748DA956-20D3-47FE-A8FA-54C61CC2B36A}" srcOrd="11" destOrd="0" presId="urn:microsoft.com/office/officeart/2005/8/layout/list1"/>
    <dgm:cxn modelId="{80817D57-2190-410B-9624-6D804E2DE6CA}" type="presParOf" srcId="{2A9E5141-57F2-4513-BDB4-38EEFCD64F4B}" destId="{85A65C87-3D97-41F7-AB25-0E1393DAA8AB}" srcOrd="12" destOrd="0" presId="urn:microsoft.com/office/officeart/2005/8/layout/list1"/>
    <dgm:cxn modelId="{73B72E55-2972-44D4-AAD1-D92FF694285C}" type="presParOf" srcId="{85A65C87-3D97-41F7-AB25-0E1393DAA8AB}" destId="{F828B9DE-C630-4FCD-8428-6043301E4886}" srcOrd="0" destOrd="0" presId="urn:microsoft.com/office/officeart/2005/8/layout/list1"/>
    <dgm:cxn modelId="{ED583858-99DC-4649-A0D9-92920260584F}" type="presParOf" srcId="{85A65C87-3D97-41F7-AB25-0E1393DAA8AB}" destId="{AEC83111-26DC-413F-AAFF-CFC77629AE34}" srcOrd="1" destOrd="0" presId="urn:microsoft.com/office/officeart/2005/8/layout/list1"/>
    <dgm:cxn modelId="{E056227C-67A0-4C97-9528-023849BF6C7E}" type="presParOf" srcId="{2A9E5141-57F2-4513-BDB4-38EEFCD64F4B}" destId="{9C0D51CE-A0CB-4C5F-8FF0-E1C9246D4D8F}" srcOrd="13" destOrd="0" presId="urn:microsoft.com/office/officeart/2005/8/layout/list1"/>
    <dgm:cxn modelId="{9C7D7426-B387-4B37-A731-CAB81CE94D20}" type="presParOf" srcId="{2A9E5141-57F2-4513-BDB4-38EEFCD64F4B}" destId="{57A60454-84D6-4BED-BEC9-12B070F1FC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76326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Pell Grant 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A1172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FA9B3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56933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0084D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85E7DEE2-616E-40E0-9C8F-5A71B09AC547}">
      <dgm:prSet phldrT="[Text]" custT="1"/>
      <dgm:spPr>
        <a:solidFill>
          <a:srgbClr val="BD577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</a:t>
          </a:r>
        </a:p>
      </dgm:t>
    </dgm:pt>
    <dgm:pt modelId="{6102B6F7-A605-4FED-B692-0C89C8DA9E61}" type="parTrans" cxnId="{89CC94EB-0147-4149-870E-571767A615EB}">
      <dgm:prSet/>
      <dgm:spPr/>
      <dgm:t>
        <a:bodyPr/>
        <a:lstStyle/>
        <a:p>
          <a:endParaRPr lang="en-US"/>
        </a:p>
      </dgm:t>
    </dgm:pt>
    <dgm:pt modelId="{34083969-9564-47EE-B745-107C8E033475}" type="sibTrans" cxnId="{89CC94EB-0147-4149-870E-571767A615EB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26367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D65D73-E41D-4B3E-92E7-7F2830D8FEF0}" type="pres">
      <dgm:prSet presAssocID="{0B9543FD-99A4-4C4A-A098-21B46D24820E}" presName="node" presStyleLbl="node1" presStyleIdx="0" presStyleCnt="7" custLinFactNeighborX="498" custLinFactNeighborY="-10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5CC49-A102-4D8A-AEB6-B175CBD08E0C}" type="pres">
      <dgm:prSet presAssocID="{F1488B6C-3B50-406B-BEB2-12756F04A7D4}" presName="sibTrans" presStyleCnt="0"/>
      <dgm:spPr/>
    </dgm:pt>
    <dgm:pt modelId="{26F4202D-5CB8-46DF-851A-DC3432C2C607}" type="pres">
      <dgm:prSet presAssocID="{85E7DEE2-616E-40E0-9C8F-5A71B09AC54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BB161-A8F0-43CF-90EF-69BFE6C371B2}" type="pres">
      <dgm:prSet presAssocID="{34083969-9564-47EE-B745-107C8E033475}" presName="sibTrans" presStyleCnt="0"/>
      <dgm:spPr/>
    </dgm:pt>
    <dgm:pt modelId="{B0C99F12-FC81-415D-AEAD-4E552DEABC5C}" type="pres">
      <dgm:prSet presAssocID="{D8C1DA9E-C270-47F3-8537-BEC065CD2B7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C94EB-0147-4149-870E-571767A615EB}" srcId="{2C3B3EE8-1974-4721-AEB7-E3A2FDF93822}" destId="{85E7DEE2-616E-40E0-9C8F-5A71B09AC547}" srcOrd="1" destOrd="0" parTransId="{6102B6F7-A605-4FED-B692-0C89C8DA9E61}" sibTransId="{34083969-9564-47EE-B745-107C8E033475}"/>
    <dgm:cxn modelId="{A073F23F-B6FA-4747-9058-21005B902473}" srcId="{2C3B3EE8-1974-4721-AEB7-E3A2FDF93822}" destId="{DE383FB6-D40C-4A6E-8EA2-CB8670B3E289}" srcOrd="5" destOrd="0" parTransId="{8002DC73-3526-47C2-A76E-49BB41116437}" sibTransId="{F4C14619-512F-47BD-998D-77955E0F118B}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455C3D6A-6EA4-453A-9DCD-288D4A82C096}" srcId="{2C3B3EE8-1974-4721-AEB7-E3A2FDF93822}" destId="{D8C1DA9E-C270-47F3-8537-BEC065CD2B7B}" srcOrd="2" destOrd="0" parTransId="{B4F67637-F831-43C2-AE1B-6B0E8909F146}" sibTransId="{860E649F-81FB-40C4-89D6-7DFC5757FB58}"/>
    <dgm:cxn modelId="{5D516D09-2290-41E0-B543-E949DA7A0D98}" srcId="{2C3B3EE8-1974-4721-AEB7-E3A2FDF93822}" destId="{75ED350A-5613-4C2D-AC5E-71B325FFEAC6}" srcOrd="6" destOrd="0" parTransId="{53771AC9-C7A3-43AA-ADCA-AFA4AC282B80}" sibTransId="{0839E074-6D97-4F17-BD0D-5AE3195D60AA}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54C39601-8086-477C-BFBB-5969752E1237}" type="presOf" srcId="{85E7DEE2-616E-40E0-9C8F-5A71B09AC547}" destId="{26F4202D-5CB8-46DF-851A-DC3432C2C607}" srcOrd="0" destOrd="0" presId="urn:microsoft.com/office/officeart/2005/8/layout/default"/>
    <dgm:cxn modelId="{99DFE020-B470-4FD6-A2DC-8348F21B3E3B}" srcId="{2C3B3EE8-1974-4721-AEB7-E3A2FDF93822}" destId="{04FF30B7-BDDE-48C1-A20F-CEA2F054D3B1}" srcOrd="3" destOrd="0" parTransId="{E179DA5B-140C-471A-898C-4657F12B06A0}" sibTransId="{EB68A225-BE81-4DC1-81B8-068F9FE0209B}"/>
    <dgm:cxn modelId="{E837D49C-A4BE-41F6-BDFE-41DEB002EE35}" srcId="{2C3B3EE8-1974-4721-AEB7-E3A2FDF93822}" destId="{AD7597D9-ABC0-4EC3-89D4-C86B04A32E7F}" srcOrd="4" destOrd="0" parTransId="{932C53C4-E6BC-41AB-8C09-81B754E85075}" sibTransId="{5FAC9170-D1B7-4418-89E1-393E128A5BFA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1A90CC61-D6F2-4E57-BE1E-A0AD28EA517B}" type="presParOf" srcId="{8E94DB06-A882-425C-B771-3778FC160372}" destId="{26F4202D-5CB8-46DF-851A-DC3432C2C607}" srcOrd="2" destOrd="0" presId="urn:microsoft.com/office/officeart/2005/8/layout/default"/>
    <dgm:cxn modelId="{097B9EF4-882E-4B1F-8239-EF70137E7DD2}" type="presParOf" srcId="{8E94DB06-A882-425C-B771-3778FC160372}" destId="{7A2BB161-A8F0-43CF-90EF-69BFE6C371B2}" srcOrd="3" destOrd="0" presId="urn:microsoft.com/office/officeart/2005/8/layout/default"/>
    <dgm:cxn modelId="{990C8A6C-D149-4330-A646-22D1E47E180B}" type="presParOf" srcId="{8E94DB06-A882-425C-B771-3778FC160372}" destId="{B0C99F12-FC81-415D-AEAD-4E552DEABC5C}" srcOrd="4" destOrd="0" presId="urn:microsoft.com/office/officeart/2005/8/layout/default"/>
    <dgm:cxn modelId="{A6338025-C737-4DE7-B726-A19AABC8FBDD}" type="presParOf" srcId="{8E94DB06-A882-425C-B771-3778FC160372}" destId="{1A80CB66-F6F8-4D2B-A0F6-D7E51B69A853}" srcOrd="5" destOrd="0" presId="urn:microsoft.com/office/officeart/2005/8/layout/default"/>
    <dgm:cxn modelId="{296ECE5A-191C-490B-8189-D5E32408D67D}" type="presParOf" srcId="{8E94DB06-A882-425C-B771-3778FC160372}" destId="{2EEFF565-0FA5-4AFE-8EC9-CF46641B257F}" srcOrd="6" destOrd="0" presId="urn:microsoft.com/office/officeart/2005/8/layout/default"/>
    <dgm:cxn modelId="{1723EBED-DB26-42EA-A03A-E1F7E6C99A98}" type="presParOf" srcId="{8E94DB06-A882-425C-B771-3778FC160372}" destId="{3531B753-653F-4E59-B2F5-08469469C2DA}" srcOrd="7" destOrd="0" presId="urn:microsoft.com/office/officeart/2005/8/layout/default"/>
    <dgm:cxn modelId="{9C8C247E-C18C-4EC2-AF61-A954A8DA53B9}" type="presParOf" srcId="{8E94DB06-A882-425C-B771-3778FC160372}" destId="{5927B7F6-1A6B-4BE6-9A00-80A8F3451E16}" srcOrd="8" destOrd="0" presId="urn:microsoft.com/office/officeart/2005/8/layout/default"/>
    <dgm:cxn modelId="{A5DE739B-9A8C-4E43-A445-48F16FFD54B2}" type="presParOf" srcId="{8E94DB06-A882-425C-B771-3778FC160372}" destId="{ED234A13-193D-4539-ADE1-4E21D01069A4}" srcOrd="9" destOrd="0" presId="urn:microsoft.com/office/officeart/2005/8/layout/default"/>
    <dgm:cxn modelId="{40ECB347-707C-4C03-9ED3-4CADFE0A2612}" type="presParOf" srcId="{8E94DB06-A882-425C-B771-3778FC160372}" destId="{799B4B1F-19A5-4028-A572-1E0AD4FB66AD}" srcOrd="10" destOrd="0" presId="urn:microsoft.com/office/officeart/2005/8/layout/default"/>
    <dgm:cxn modelId="{25D1CC27-56ED-48E0-A64C-C23E492A1BB1}" type="presParOf" srcId="{8E94DB06-A882-425C-B771-3778FC160372}" destId="{6AD71644-83C8-4E5A-AA6A-F692A90E17DF}" srcOrd="11" destOrd="0" presId="urn:microsoft.com/office/officeart/2005/8/layout/default"/>
    <dgm:cxn modelId="{40F0C02C-5D4A-4746-9693-D7519CB4B872}" type="presParOf" srcId="{8E94DB06-A882-425C-B771-3778FC160372}" destId="{F8FCE1B0-A15B-4784-82E6-5BFC1F3402C4}" srcOrd="12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D25BAA-346E-44AD-993C-8C5CC4C668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4FCE8-71CC-4A21-B97C-1D94D4F2179D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dirty="0"/>
        </a:p>
      </dgm:t>
    </dgm:pt>
    <dgm:pt modelId="{2EEE4AD9-704A-478F-85FD-F606B8C53878}" type="parTrans" cxnId="{A4062F91-7FEC-432D-B6BD-FC08FBD36BC7}">
      <dgm:prSet/>
      <dgm:spPr/>
      <dgm:t>
        <a:bodyPr/>
        <a:lstStyle/>
        <a:p>
          <a:endParaRPr lang="en-US"/>
        </a:p>
      </dgm:t>
    </dgm:pt>
    <dgm:pt modelId="{9FA4D677-1C38-4958-9A5A-732AB76D1630}" type="sibTrans" cxnId="{A4062F91-7FEC-432D-B6BD-FC08FBD36BC7}">
      <dgm:prSet/>
      <dgm:spPr/>
      <dgm:t>
        <a:bodyPr/>
        <a:lstStyle/>
        <a:p>
          <a:endParaRPr lang="en-US"/>
        </a:p>
      </dgm:t>
    </dgm:pt>
    <dgm:pt modelId="{15472666-14FD-4E66-90A5-59282B796D60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  <a:endParaRPr lang="en-US" sz="2400" dirty="0"/>
        </a:p>
      </dgm:t>
    </dgm:pt>
    <dgm:pt modelId="{954D7FBD-B0BB-4A78-A2B6-210A17D7EA9B}" type="parTrans" cxnId="{0849ECBC-EEDE-407B-8F67-8788896B915D}">
      <dgm:prSet/>
      <dgm:spPr/>
      <dgm:t>
        <a:bodyPr/>
        <a:lstStyle/>
        <a:p>
          <a:endParaRPr lang="en-US"/>
        </a:p>
      </dgm:t>
    </dgm:pt>
    <dgm:pt modelId="{301CCDC2-296D-42B0-AA1A-592AF1F9AECD}" type="sibTrans" cxnId="{0849ECBC-EEDE-407B-8F67-8788896B915D}">
      <dgm:prSet/>
      <dgm:spPr/>
      <dgm:t>
        <a:bodyPr/>
        <a:lstStyle/>
        <a:p>
          <a:endParaRPr lang="en-US"/>
        </a:p>
      </dgm:t>
    </dgm:pt>
    <dgm:pt modelId="{B4014945-0B1F-4BCE-BB67-8F802D92601B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dirty="0"/>
        </a:p>
      </dgm:t>
    </dgm:pt>
    <dgm:pt modelId="{029648E2-C632-4E8B-80FF-B4641177B5CB}" type="parTrans" cxnId="{99DC4B92-4074-4460-B198-BA28AC8657B3}">
      <dgm:prSet/>
      <dgm:spPr/>
      <dgm:t>
        <a:bodyPr/>
        <a:lstStyle/>
        <a:p>
          <a:endParaRPr lang="en-US"/>
        </a:p>
      </dgm:t>
    </dgm:pt>
    <dgm:pt modelId="{2173F920-44AD-40B9-A613-3E19C5AA9484}" type="sibTrans" cxnId="{99DC4B92-4074-4460-B198-BA28AC8657B3}">
      <dgm:prSet/>
      <dgm:spPr/>
      <dgm:t>
        <a:bodyPr/>
        <a:lstStyle/>
        <a:p>
          <a:endParaRPr lang="en-US"/>
        </a:p>
      </dgm:t>
    </dgm:pt>
    <dgm:pt modelId="{9C56D217-0ED6-463D-8B80-157636739DB4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gm:t>
    </dgm:pt>
    <dgm:pt modelId="{C3876975-2462-40F5-AE03-1A7E80DD7AF3}" type="parTrans" cxnId="{3EE4278F-409B-4809-BD3E-8F028E303DEB}">
      <dgm:prSet/>
      <dgm:spPr/>
      <dgm:t>
        <a:bodyPr/>
        <a:lstStyle/>
        <a:p>
          <a:endParaRPr lang="en-US"/>
        </a:p>
      </dgm:t>
    </dgm:pt>
    <dgm:pt modelId="{4D9C7DA4-AB28-45DB-9A08-FB2F68F0D48F}" type="sibTrans" cxnId="{3EE4278F-409B-4809-BD3E-8F028E303DEB}">
      <dgm:prSet/>
      <dgm:spPr/>
      <dgm:t>
        <a:bodyPr/>
        <a:lstStyle/>
        <a:p>
          <a:endParaRPr lang="en-US"/>
        </a:p>
      </dgm:t>
    </dgm:pt>
    <dgm:pt modelId="{CBEE55C5-32F6-4664-BC94-A0FA083DCAEA}" type="pres">
      <dgm:prSet presAssocID="{75D25BAA-346E-44AD-993C-8C5CC4C668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F39910-6FF9-45CE-923F-DF312CBDAA37}" type="pres">
      <dgm:prSet presAssocID="{2B54FCE8-71CC-4A21-B97C-1D94D4F2179D}" presName="parentLin" presStyleCnt="0"/>
      <dgm:spPr/>
    </dgm:pt>
    <dgm:pt modelId="{767A1CA5-6793-4667-BF5E-EE969BBED722}" type="pres">
      <dgm:prSet presAssocID="{2B54FCE8-71CC-4A21-B97C-1D94D4F2179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3FB1A91-22BB-4DA1-AF64-CE0E19B66442}" type="pres">
      <dgm:prSet presAssocID="{2B54FCE8-71CC-4A21-B97C-1D94D4F2179D}" presName="parentText" presStyleLbl="node1" presStyleIdx="0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DF587-9B88-4C59-A9EB-FC1E4EBBD6BA}" type="pres">
      <dgm:prSet presAssocID="{2B54FCE8-71CC-4A21-B97C-1D94D4F2179D}" presName="negativeSpace" presStyleCnt="0"/>
      <dgm:spPr/>
    </dgm:pt>
    <dgm:pt modelId="{8E8E8676-D5B2-4CAA-A25D-0FF1EBD9189E}" type="pres">
      <dgm:prSet presAssocID="{2B54FCE8-71CC-4A21-B97C-1D94D4F2179D}" presName="childText" presStyleLbl="conFgAcc1" presStyleIdx="0" presStyleCnt="4">
        <dgm:presLayoutVars>
          <dgm:bulletEnabled val="1"/>
        </dgm:presLayoutVars>
      </dgm:prSet>
      <dgm:spPr/>
    </dgm:pt>
    <dgm:pt modelId="{525A0CA9-60AF-4C66-9F5B-089F2A23F039}" type="pres">
      <dgm:prSet presAssocID="{9FA4D677-1C38-4958-9A5A-732AB76D1630}" presName="spaceBetweenRectangles" presStyleCnt="0"/>
      <dgm:spPr/>
    </dgm:pt>
    <dgm:pt modelId="{A3374971-DFB5-4AFC-A9DB-7D6D10D897B7}" type="pres">
      <dgm:prSet presAssocID="{15472666-14FD-4E66-90A5-59282B796D60}" presName="parentLin" presStyleCnt="0"/>
      <dgm:spPr/>
    </dgm:pt>
    <dgm:pt modelId="{2E628566-13EB-476E-A137-724BF0DFEACF}" type="pres">
      <dgm:prSet presAssocID="{15472666-14FD-4E66-90A5-59282B796D6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CC87CCC-747F-46EF-ACDA-D74B276EBF50}" type="pres">
      <dgm:prSet presAssocID="{15472666-14FD-4E66-90A5-59282B796D60}" presName="parentText" presStyleLbl="node1" presStyleIdx="1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A34C0-9075-427D-948A-3ED5B72197BD}" type="pres">
      <dgm:prSet presAssocID="{15472666-14FD-4E66-90A5-59282B796D60}" presName="negativeSpace" presStyleCnt="0"/>
      <dgm:spPr/>
    </dgm:pt>
    <dgm:pt modelId="{35237E15-EC5D-4841-92AD-9EEF37C193D8}" type="pres">
      <dgm:prSet presAssocID="{15472666-14FD-4E66-90A5-59282B796D60}" presName="childText" presStyleLbl="conFgAcc1" presStyleIdx="1" presStyleCnt="4">
        <dgm:presLayoutVars>
          <dgm:bulletEnabled val="1"/>
        </dgm:presLayoutVars>
      </dgm:prSet>
      <dgm:spPr/>
    </dgm:pt>
    <dgm:pt modelId="{05A006AE-B9E5-4219-B036-532C367B32B6}" type="pres">
      <dgm:prSet presAssocID="{301CCDC2-296D-42B0-AA1A-592AF1F9AECD}" presName="spaceBetweenRectangles" presStyleCnt="0"/>
      <dgm:spPr/>
    </dgm:pt>
    <dgm:pt modelId="{0B5DBBC5-F615-4EA5-8BCC-2C720069756A}" type="pres">
      <dgm:prSet presAssocID="{B4014945-0B1F-4BCE-BB67-8F802D92601B}" presName="parentLin" presStyleCnt="0"/>
      <dgm:spPr/>
    </dgm:pt>
    <dgm:pt modelId="{D88E2D2E-9A71-4524-8B8A-DAE51A68E663}" type="pres">
      <dgm:prSet presAssocID="{B4014945-0B1F-4BCE-BB67-8F802D92601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90CE03F-D81A-4093-A587-59A07ADA01CF}" type="pres">
      <dgm:prSet presAssocID="{B4014945-0B1F-4BCE-BB67-8F802D92601B}" presName="parentText" presStyleLbl="node1" presStyleIdx="2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724E5-DACB-4533-A399-C37BE7C5A961}" type="pres">
      <dgm:prSet presAssocID="{B4014945-0B1F-4BCE-BB67-8F802D92601B}" presName="negativeSpace" presStyleCnt="0"/>
      <dgm:spPr/>
    </dgm:pt>
    <dgm:pt modelId="{FF206E91-820A-494B-9F17-5730EDA45F3D}" type="pres">
      <dgm:prSet presAssocID="{B4014945-0B1F-4BCE-BB67-8F802D92601B}" presName="childText" presStyleLbl="conFgAcc1" presStyleIdx="2" presStyleCnt="4">
        <dgm:presLayoutVars>
          <dgm:bulletEnabled val="1"/>
        </dgm:presLayoutVars>
      </dgm:prSet>
      <dgm:spPr/>
    </dgm:pt>
    <dgm:pt modelId="{905C3AC2-A15D-4AA2-9DD8-718501BD03E8}" type="pres">
      <dgm:prSet presAssocID="{2173F920-44AD-40B9-A613-3E19C5AA9484}" presName="spaceBetweenRectangles" presStyleCnt="0"/>
      <dgm:spPr/>
    </dgm:pt>
    <dgm:pt modelId="{F4438382-34E7-42E0-B90F-6FD9F42204AA}" type="pres">
      <dgm:prSet presAssocID="{9C56D217-0ED6-463D-8B80-157636739DB4}" presName="parentLin" presStyleCnt="0"/>
      <dgm:spPr/>
    </dgm:pt>
    <dgm:pt modelId="{994652A8-F917-48BE-97AB-4A157F791A16}" type="pres">
      <dgm:prSet presAssocID="{9C56D217-0ED6-463D-8B80-157636739DB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850D7B9-887F-4915-B301-2B1D6F79C9B6}" type="pres">
      <dgm:prSet presAssocID="{9C56D217-0ED6-463D-8B80-157636739DB4}" presName="parentText" presStyleLbl="node1" presStyleIdx="3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9B024-8192-4BB3-90BC-6F5E58DB8E3B}" type="pres">
      <dgm:prSet presAssocID="{9C56D217-0ED6-463D-8B80-157636739DB4}" presName="negativeSpace" presStyleCnt="0"/>
      <dgm:spPr/>
    </dgm:pt>
    <dgm:pt modelId="{778C2142-6B6C-4AF9-9B50-FEE5414E21E6}" type="pres">
      <dgm:prSet presAssocID="{9C56D217-0ED6-463D-8B80-157636739DB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141D06-57BC-4488-B3EB-7ABC0FF5852B}" type="presOf" srcId="{15472666-14FD-4E66-90A5-59282B796D60}" destId="{2E628566-13EB-476E-A137-724BF0DFEACF}" srcOrd="0" destOrd="0" presId="urn:microsoft.com/office/officeart/2005/8/layout/list1"/>
    <dgm:cxn modelId="{3800003E-8B3B-422C-8177-B0E15DA2733D}" type="presOf" srcId="{B4014945-0B1F-4BCE-BB67-8F802D92601B}" destId="{D88E2D2E-9A71-4524-8B8A-DAE51A68E663}" srcOrd="0" destOrd="0" presId="urn:microsoft.com/office/officeart/2005/8/layout/list1"/>
    <dgm:cxn modelId="{5936BD0F-593B-4483-B206-A8474B7DBB00}" type="presOf" srcId="{B4014945-0B1F-4BCE-BB67-8F802D92601B}" destId="{990CE03F-D81A-4093-A587-59A07ADA01CF}" srcOrd="1" destOrd="0" presId="urn:microsoft.com/office/officeart/2005/8/layout/list1"/>
    <dgm:cxn modelId="{6976FBE6-1AEE-4A01-8DE0-448FF58A2F09}" type="presOf" srcId="{2B54FCE8-71CC-4A21-B97C-1D94D4F2179D}" destId="{F3FB1A91-22BB-4DA1-AF64-CE0E19B66442}" srcOrd="1" destOrd="0" presId="urn:microsoft.com/office/officeart/2005/8/layout/list1"/>
    <dgm:cxn modelId="{6A1A7220-153C-4E8B-B446-DCE52AA5D229}" type="presOf" srcId="{75D25BAA-346E-44AD-993C-8C5CC4C668D9}" destId="{CBEE55C5-32F6-4664-BC94-A0FA083DCAEA}" srcOrd="0" destOrd="0" presId="urn:microsoft.com/office/officeart/2005/8/layout/list1"/>
    <dgm:cxn modelId="{3EE4278F-409B-4809-BD3E-8F028E303DEB}" srcId="{75D25BAA-346E-44AD-993C-8C5CC4C668D9}" destId="{9C56D217-0ED6-463D-8B80-157636739DB4}" srcOrd="3" destOrd="0" parTransId="{C3876975-2462-40F5-AE03-1A7E80DD7AF3}" sibTransId="{4D9C7DA4-AB28-45DB-9A08-FB2F68F0D48F}"/>
    <dgm:cxn modelId="{A4062F91-7FEC-432D-B6BD-FC08FBD36BC7}" srcId="{75D25BAA-346E-44AD-993C-8C5CC4C668D9}" destId="{2B54FCE8-71CC-4A21-B97C-1D94D4F2179D}" srcOrd="0" destOrd="0" parTransId="{2EEE4AD9-704A-478F-85FD-F606B8C53878}" sibTransId="{9FA4D677-1C38-4958-9A5A-732AB76D1630}"/>
    <dgm:cxn modelId="{502E11C8-3773-4A3C-9FF9-727D319FB1DD}" type="presOf" srcId="{9C56D217-0ED6-463D-8B80-157636739DB4}" destId="{994652A8-F917-48BE-97AB-4A157F791A16}" srcOrd="0" destOrd="0" presId="urn:microsoft.com/office/officeart/2005/8/layout/list1"/>
    <dgm:cxn modelId="{B1333AE1-D7C6-49B3-A8BD-BD5D142CB49E}" type="presOf" srcId="{9C56D217-0ED6-463D-8B80-157636739DB4}" destId="{D850D7B9-887F-4915-B301-2B1D6F79C9B6}" srcOrd="1" destOrd="0" presId="urn:microsoft.com/office/officeart/2005/8/layout/list1"/>
    <dgm:cxn modelId="{47148A12-D109-4F0D-8292-7073E775324A}" type="presOf" srcId="{15472666-14FD-4E66-90A5-59282B796D60}" destId="{3CC87CCC-747F-46EF-ACDA-D74B276EBF50}" srcOrd="1" destOrd="0" presId="urn:microsoft.com/office/officeart/2005/8/layout/list1"/>
    <dgm:cxn modelId="{0849ECBC-EEDE-407B-8F67-8788896B915D}" srcId="{75D25BAA-346E-44AD-993C-8C5CC4C668D9}" destId="{15472666-14FD-4E66-90A5-59282B796D60}" srcOrd="1" destOrd="0" parTransId="{954D7FBD-B0BB-4A78-A2B6-210A17D7EA9B}" sibTransId="{301CCDC2-296D-42B0-AA1A-592AF1F9AECD}"/>
    <dgm:cxn modelId="{C9013F29-D634-4451-AD28-ED6CC82051BE}" type="presOf" srcId="{2B54FCE8-71CC-4A21-B97C-1D94D4F2179D}" destId="{767A1CA5-6793-4667-BF5E-EE969BBED722}" srcOrd="0" destOrd="0" presId="urn:microsoft.com/office/officeart/2005/8/layout/list1"/>
    <dgm:cxn modelId="{99DC4B92-4074-4460-B198-BA28AC8657B3}" srcId="{75D25BAA-346E-44AD-993C-8C5CC4C668D9}" destId="{B4014945-0B1F-4BCE-BB67-8F802D92601B}" srcOrd="2" destOrd="0" parTransId="{029648E2-C632-4E8B-80FF-B4641177B5CB}" sibTransId="{2173F920-44AD-40B9-A613-3E19C5AA9484}"/>
    <dgm:cxn modelId="{983F61D2-367F-49E6-83F7-F031AA650E99}" type="presParOf" srcId="{CBEE55C5-32F6-4664-BC94-A0FA083DCAEA}" destId="{18F39910-6FF9-45CE-923F-DF312CBDAA37}" srcOrd="0" destOrd="0" presId="urn:microsoft.com/office/officeart/2005/8/layout/list1"/>
    <dgm:cxn modelId="{B2DCD7EF-14E7-4811-8BAE-A138255B986E}" type="presParOf" srcId="{18F39910-6FF9-45CE-923F-DF312CBDAA37}" destId="{767A1CA5-6793-4667-BF5E-EE969BBED722}" srcOrd="0" destOrd="0" presId="urn:microsoft.com/office/officeart/2005/8/layout/list1"/>
    <dgm:cxn modelId="{2E85F8CC-E4A4-4F57-B09C-CDC16B7DD4B4}" type="presParOf" srcId="{18F39910-6FF9-45CE-923F-DF312CBDAA37}" destId="{F3FB1A91-22BB-4DA1-AF64-CE0E19B66442}" srcOrd="1" destOrd="0" presId="urn:microsoft.com/office/officeart/2005/8/layout/list1"/>
    <dgm:cxn modelId="{54D6CA86-2868-4548-AF8E-ED369C7480EA}" type="presParOf" srcId="{CBEE55C5-32F6-4664-BC94-A0FA083DCAEA}" destId="{5E6DF587-9B88-4C59-A9EB-FC1E4EBBD6BA}" srcOrd="1" destOrd="0" presId="urn:microsoft.com/office/officeart/2005/8/layout/list1"/>
    <dgm:cxn modelId="{CD44E48A-9979-4B11-A0AD-7D22807C7BED}" type="presParOf" srcId="{CBEE55C5-32F6-4664-BC94-A0FA083DCAEA}" destId="{8E8E8676-D5B2-4CAA-A25D-0FF1EBD9189E}" srcOrd="2" destOrd="0" presId="urn:microsoft.com/office/officeart/2005/8/layout/list1"/>
    <dgm:cxn modelId="{89E8150F-4D4B-49E1-9D4C-84EB672C4B25}" type="presParOf" srcId="{CBEE55C5-32F6-4664-BC94-A0FA083DCAEA}" destId="{525A0CA9-60AF-4C66-9F5B-089F2A23F039}" srcOrd="3" destOrd="0" presId="urn:microsoft.com/office/officeart/2005/8/layout/list1"/>
    <dgm:cxn modelId="{E19F1430-5733-4E06-99EF-C319C6827A2C}" type="presParOf" srcId="{CBEE55C5-32F6-4664-BC94-A0FA083DCAEA}" destId="{A3374971-DFB5-4AFC-A9DB-7D6D10D897B7}" srcOrd="4" destOrd="0" presId="urn:microsoft.com/office/officeart/2005/8/layout/list1"/>
    <dgm:cxn modelId="{D2AD7BF1-BC64-4003-8E64-EDBDF3BD70DE}" type="presParOf" srcId="{A3374971-DFB5-4AFC-A9DB-7D6D10D897B7}" destId="{2E628566-13EB-476E-A137-724BF0DFEACF}" srcOrd="0" destOrd="0" presId="urn:microsoft.com/office/officeart/2005/8/layout/list1"/>
    <dgm:cxn modelId="{05C43D19-FA54-499C-833C-B401DAF3D2C8}" type="presParOf" srcId="{A3374971-DFB5-4AFC-A9DB-7D6D10D897B7}" destId="{3CC87CCC-747F-46EF-ACDA-D74B276EBF50}" srcOrd="1" destOrd="0" presId="urn:microsoft.com/office/officeart/2005/8/layout/list1"/>
    <dgm:cxn modelId="{0383363F-8422-4D8D-B3DB-1FB205B11969}" type="presParOf" srcId="{CBEE55C5-32F6-4664-BC94-A0FA083DCAEA}" destId="{B79A34C0-9075-427D-948A-3ED5B72197BD}" srcOrd="5" destOrd="0" presId="urn:microsoft.com/office/officeart/2005/8/layout/list1"/>
    <dgm:cxn modelId="{427417D6-71A5-4063-89D5-B9A975C737E1}" type="presParOf" srcId="{CBEE55C5-32F6-4664-BC94-A0FA083DCAEA}" destId="{35237E15-EC5D-4841-92AD-9EEF37C193D8}" srcOrd="6" destOrd="0" presId="urn:microsoft.com/office/officeart/2005/8/layout/list1"/>
    <dgm:cxn modelId="{45C307A7-7D78-441F-A693-D850631387E7}" type="presParOf" srcId="{CBEE55C5-32F6-4664-BC94-A0FA083DCAEA}" destId="{05A006AE-B9E5-4219-B036-532C367B32B6}" srcOrd="7" destOrd="0" presId="urn:microsoft.com/office/officeart/2005/8/layout/list1"/>
    <dgm:cxn modelId="{EF5FB9D3-A8C0-4BB7-8800-A8A79D253661}" type="presParOf" srcId="{CBEE55C5-32F6-4664-BC94-A0FA083DCAEA}" destId="{0B5DBBC5-F615-4EA5-8BCC-2C720069756A}" srcOrd="8" destOrd="0" presId="urn:microsoft.com/office/officeart/2005/8/layout/list1"/>
    <dgm:cxn modelId="{16F0138A-675E-47C1-9B75-A7F880353A72}" type="presParOf" srcId="{0B5DBBC5-F615-4EA5-8BCC-2C720069756A}" destId="{D88E2D2E-9A71-4524-8B8A-DAE51A68E663}" srcOrd="0" destOrd="0" presId="urn:microsoft.com/office/officeart/2005/8/layout/list1"/>
    <dgm:cxn modelId="{EEF8F29F-BE1F-44A0-8BFA-72F7729678D2}" type="presParOf" srcId="{0B5DBBC5-F615-4EA5-8BCC-2C720069756A}" destId="{990CE03F-D81A-4093-A587-59A07ADA01CF}" srcOrd="1" destOrd="0" presId="urn:microsoft.com/office/officeart/2005/8/layout/list1"/>
    <dgm:cxn modelId="{E6A084E0-6535-43F9-8C11-72CDB1945881}" type="presParOf" srcId="{CBEE55C5-32F6-4664-BC94-A0FA083DCAEA}" destId="{ECB724E5-DACB-4533-A399-C37BE7C5A961}" srcOrd="9" destOrd="0" presId="urn:microsoft.com/office/officeart/2005/8/layout/list1"/>
    <dgm:cxn modelId="{71143F2C-833D-4F74-9E44-2B6FDB609002}" type="presParOf" srcId="{CBEE55C5-32F6-4664-BC94-A0FA083DCAEA}" destId="{FF206E91-820A-494B-9F17-5730EDA45F3D}" srcOrd="10" destOrd="0" presId="urn:microsoft.com/office/officeart/2005/8/layout/list1"/>
    <dgm:cxn modelId="{B81AC15D-4D0E-48BB-9651-654198491FE4}" type="presParOf" srcId="{CBEE55C5-32F6-4664-BC94-A0FA083DCAEA}" destId="{905C3AC2-A15D-4AA2-9DD8-718501BD03E8}" srcOrd="11" destOrd="0" presId="urn:microsoft.com/office/officeart/2005/8/layout/list1"/>
    <dgm:cxn modelId="{D74C2AA8-D23B-49A7-896D-9878FCA7D536}" type="presParOf" srcId="{CBEE55C5-32F6-4664-BC94-A0FA083DCAEA}" destId="{F4438382-34E7-42E0-B90F-6FD9F42204AA}" srcOrd="12" destOrd="0" presId="urn:microsoft.com/office/officeart/2005/8/layout/list1"/>
    <dgm:cxn modelId="{115FB70E-D9F8-4F20-A176-A478DB9A3FB7}" type="presParOf" srcId="{F4438382-34E7-42E0-B90F-6FD9F42204AA}" destId="{994652A8-F917-48BE-97AB-4A157F791A16}" srcOrd="0" destOrd="0" presId="urn:microsoft.com/office/officeart/2005/8/layout/list1"/>
    <dgm:cxn modelId="{41D0C678-4D5C-498F-B898-BFBC340B1F21}" type="presParOf" srcId="{F4438382-34E7-42E0-B90F-6FD9F42204AA}" destId="{D850D7B9-887F-4915-B301-2B1D6F79C9B6}" srcOrd="1" destOrd="0" presId="urn:microsoft.com/office/officeart/2005/8/layout/list1"/>
    <dgm:cxn modelId="{CECADBD9-EF02-442A-B980-A71F12630BDB}" type="presParOf" srcId="{CBEE55C5-32F6-4664-BC94-A0FA083DCAEA}" destId="{96E9B024-8192-4BB3-90BC-6F5E58DB8E3B}" srcOrd="13" destOrd="0" presId="urn:microsoft.com/office/officeart/2005/8/layout/list1"/>
    <dgm:cxn modelId="{87F5D372-DE49-4C7A-952B-967AC781E83B}" type="presParOf" srcId="{CBEE55C5-32F6-4664-BC94-A0FA083DCAEA}" destId="{778C2142-6B6C-4AF9-9B50-FEE5414E21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76326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Minnesota State Grant</a:t>
          </a:r>
        </a:p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DREAM Act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A1172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State Work Study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FA9B3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MN Indian Scholarship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56933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Post Secondary Child Care Grant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0084D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Minnesota GI Bill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85E7DEE2-616E-40E0-9C8F-5A71B09AC547}">
      <dgm:prSet phldrT="[Text]" custT="1"/>
      <dgm:spPr>
        <a:solidFill>
          <a:srgbClr val="BD577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Public Safety Officer’s Survivors Grant</a:t>
          </a:r>
        </a:p>
      </dgm:t>
    </dgm:pt>
    <dgm:pt modelId="{6102B6F7-A605-4FED-B692-0C89C8DA9E61}" type="parTrans" cxnId="{89CC94EB-0147-4149-870E-571767A615EB}">
      <dgm:prSet/>
      <dgm:spPr/>
      <dgm:t>
        <a:bodyPr/>
        <a:lstStyle/>
        <a:p>
          <a:endParaRPr lang="en-US"/>
        </a:p>
      </dgm:t>
    </dgm:pt>
    <dgm:pt modelId="{34083969-9564-47EE-B745-107C8E033475}" type="sibTrans" cxnId="{89CC94EB-0147-4149-870E-571767A615EB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26367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SELF Loans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D65D73-E41D-4B3E-92E7-7F2830D8FEF0}" type="pres">
      <dgm:prSet presAssocID="{0B9543FD-99A4-4C4A-A098-21B46D24820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5CC49-A102-4D8A-AEB6-B175CBD08E0C}" type="pres">
      <dgm:prSet presAssocID="{F1488B6C-3B50-406B-BEB2-12756F04A7D4}" presName="sibTrans" presStyleCnt="0"/>
      <dgm:spPr/>
    </dgm:pt>
    <dgm:pt modelId="{26F4202D-5CB8-46DF-851A-DC3432C2C607}" type="pres">
      <dgm:prSet presAssocID="{85E7DEE2-616E-40E0-9C8F-5A71B09AC54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BB161-A8F0-43CF-90EF-69BFE6C371B2}" type="pres">
      <dgm:prSet presAssocID="{34083969-9564-47EE-B745-107C8E033475}" presName="sibTrans" presStyleCnt="0"/>
      <dgm:spPr/>
    </dgm:pt>
    <dgm:pt modelId="{B0C99F12-FC81-415D-AEAD-4E552DEABC5C}" type="pres">
      <dgm:prSet presAssocID="{D8C1DA9E-C270-47F3-8537-BEC065CD2B7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6" presStyleCnt="7" custLinFactNeighborX="5037" custLinFactNeighborY="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C94EB-0147-4149-870E-571767A615EB}" srcId="{2C3B3EE8-1974-4721-AEB7-E3A2FDF93822}" destId="{85E7DEE2-616E-40E0-9C8F-5A71B09AC547}" srcOrd="1" destOrd="0" parTransId="{6102B6F7-A605-4FED-B692-0C89C8DA9E61}" sibTransId="{34083969-9564-47EE-B745-107C8E033475}"/>
    <dgm:cxn modelId="{A073F23F-B6FA-4747-9058-21005B902473}" srcId="{2C3B3EE8-1974-4721-AEB7-E3A2FDF93822}" destId="{DE383FB6-D40C-4A6E-8EA2-CB8670B3E289}" srcOrd="5" destOrd="0" parTransId="{8002DC73-3526-47C2-A76E-49BB41116437}" sibTransId="{F4C14619-512F-47BD-998D-77955E0F118B}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455C3D6A-6EA4-453A-9DCD-288D4A82C096}" srcId="{2C3B3EE8-1974-4721-AEB7-E3A2FDF93822}" destId="{D8C1DA9E-C270-47F3-8537-BEC065CD2B7B}" srcOrd="2" destOrd="0" parTransId="{B4F67637-F831-43C2-AE1B-6B0E8909F146}" sibTransId="{860E649F-81FB-40C4-89D6-7DFC5757FB58}"/>
    <dgm:cxn modelId="{5D516D09-2290-41E0-B543-E949DA7A0D98}" srcId="{2C3B3EE8-1974-4721-AEB7-E3A2FDF93822}" destId="{75ED350A-5613-4C2D-AC5E-71B325FFEAC6}" srcOrd="6" destOrd="0" parTransId="{53771AC9-C7A3-43AA-ADCA-AFA4AC282B80}" sibTransId="{0839E074-6D97-4F17-BD0D-5AE3195D60AA}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54C39601-8086-477C-BFBB-5969752E1237}" type="presOf" srcId="{85E7DEE2-616E-40E0-9C8F-5A71B09AC547}" destId="{26F4202D-5CB8-46DF-851A-DC3432C2C607}" srcOrd="0" destOrd="0" presId="urn:microsoft.com/office/officeart/2005/8/layout/default"/>
    <dgm:cxn modelId="{99DFE020-B470-4FD6-A2DC-8348F21B3E3B}" srcId="{2C3B3EE8-1974-4721-AEB7-E3A2FDF93822}" destId="{04FF30B7-BDDE-48C1-A20F-CEA2F054D3B1}" srcOrd="3" destOrd="0" parTransId="{E179DA5B-140C-471A-898C-4657F12B06A0}" sibTransId="{EB68A225-BE81-4DC1-81B8-068F9FE0209B}"/>
    <dgm:cxn modelId="{E837D49C-A4BE-41F6-BDFE-41DEB002EE35}" srcId="{2C3B3EE8-1974-4721-AEB7-E3A2FDF93822}" destId="{AD7597D9-ABC0-4EC3-89D4-C86B04A32E7F}" srcOrd="4" destOrd="0" parTransId="{932C53C4-E6BC-41AB-8C09-81B754E85075}" sibTransId="{5FAC9170-D1B7-4418-89E1-393E128A5BFA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1A90CC61-D6F2-4E57-BE1E-A0AD28EA517B}" type="presParOf" srcId="{8E94DB06-A882-425C-B771-3778FC160372}" destId="{26F4202D-5CB8-46DF-851A-DC3432C2C607}" srcOrd="2" destOrd="0" presId="urn:microsoft.com/office/officeart/2005/8/layout/default"/>
    <dgm:cxn modelId="{097B9EF4-882E-4B1F-8239-EF70137E7DD2}" type="presParOf" srcId="{8E94DB06-A882-425C-B771-3778FC160372}" destId="{7A2BB161-A8F0-43CF-90EF-69BFE6C371B2}" srcOrd="3" destOrd="0" presId="urn:microsoft.com/office/officeart/2005/8/layout/default"/>
    <dgm:cxn modelId="{990C8A6C-D149-4330-A646-22D1E47E180B}" type="presParOf" srcId="{8E94DB06-A882-425C-B771-3778FC160372}" destId="{B0C99F12-FC81-415D-AEAD-4E552DEABC5C}" srcOrd="4" destOrd="0" presId="urn:microsoft.com/office/officeart/2005/8/layout/default"/>
    <dgm:cxn modelId="{A6338025-C737-4DE7-B726-A19AABC8FBDD}" type="presParOf" srcId="{8E94DB06-A882-425C-B771-3778FC160372}" destId="{1A80CB66-F6F8-4D2B-A0F6-D7E51B69A853}" srcOrd="5" destOrd="0" presId="urn:microsoft.com/office/officeart/2005/8/layout/default"/>
    <dgm:cxn modelId="{296ECE5A-191C-490B-8189-D5E32408D67D}" type="presParOf" srcId="{8E94DB06-A882-425C-B771-3778FC160372}" destId="{2EEFF565-0FA5-4AFE-8EC9-CF46641B257F}" srcOrd="6" destOrd="0" presId="urn:microsoft.com/office/officeart/2005/8/layout/default"/>
    <dgm:cxn modelId="{1723EBED-DB26-42EA-A03A-E1F7E6C99A98}" type="presParOf" srcId="{8E94DB06-A882-425C-B771-3778FC160372}" destId="{3531B753-653F-4E59-B2F5-08469469C2DA}" srcOrd="7" destOrd="0" presId="urn:microsoft.com/office/officeart/2005/8/layout/default"/>
    <dgm:cxn modelId="{9C8C247E-C18C-4EC2-AF61-A954A8DA53B9}" type="presParOf" srcId="{8E94DB06-A882-425C-B771-3778FC160372}" destId="{5927B7F6-1A6B-4BE6-9A00-80A8F3451E16}" srcOrd="8" destOrd="0" presId="urn:microsoft.com/office/officeart/2005/8/layout/default"/>
    <dgm:cxn modelId="{A5DE739B-9A8C-4E43-A445-48F16FFD54B2}" type="presParOf" srcId="{8E94DB06-A882-425C-B771-3778FC160372}" destId="{ED234A13-193D-4539-ADE1-4E21D01069A4}" srcOrd="9" destOrd="0" presId="urn:microsoft.com/office/officeart/2005/8/layout/default"/>
    <dgm:cxn modelId="{40ECB347-707C-4C03-9ED3-4CADFE0A2612}" type="presParOf" srcId="{8E94DB06-A882-425C-B771-3778FC160372}" destId="{799B4B1F-19A5-4028-A572-1E0AD4FB66AD}" srcOrd="10" destOrd="0" presId="urn:microsoft.com/office/officeart/2005/8/layout/default"/>
    <dgm:cxn modelId="{25D1CC27-56ED-48E0-A64C-C23E492A1BB1}" type="presParOf" srcId="{8E94DB06-A882-425C-B771-3778FC160372}" destId="{6AD71644-83C8-4E5A-AA6A-F692A90E17DF}" srcOrd="11" destOrd="0" presId="urn:microsoft.com/office/officeart/2005/8/layout/default"/>
    <dgm:cxn modelId="{40F0C02C-5D4A-4746-9693-D7519CB4B872}" type="presParOf" srcId="{8E94DB06-A882-425C-B771-3778FC160372}" destId="{F8FCE1B0-A15B-4784-82E6-5BFC1F3402C4}" srcOrd="12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Colleges and Universities</a:t>
          </a:r>
        </a:p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(aid provided on basis of need and merit)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Foundations, Businesses, Civic, Charitable </a:t>
          </a:r>
        </a:p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Organizations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23912EF5-A8E8-4A71-AD84-ED3AA8E7FF94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Employers</a:t>
          </a:r>
        </a:p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(scholarships and educational benefits)</a:t>
          </a:r>
        </a:p>
      </dgm:t>
    </dgm:pt>
    <dgm:pt modelId="{87FDBF7C-B1E8-46E1-9DF6-C8C908F04DF9}" type="parTrans" cxnId="{6498A5A6-2AEB-4340-87E6-0B0BDBCE3627}">
      <dgm:prSet/>
      <dgm:spPr/>
      <dgm:t>
        <a:bodyPr/>
        <a:lstStyle/>
        <a:p>
          <a:endParaRPr lang="en-US"/>
        </a:p>
      </dgm:t>
    </dgm:pt>
    <dgm:pt modelId="{55DC4AD2-0F54-45A6-B310-A15F511C77BC}" type="sibTrans" cxnId="{6498A5A6-2AEB-4340-87E6-0B0BDBCE3627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8BF9578-761B-4DF2-AF24-B14ECC4BF20B}" type="pres">
      <dgm:prSet presAssocID="{E428F46B-C49C-4555-8321-0FB8E1A4888F}" presName="parentText" presStyleLbl="node1" presStyleIdx="0" presStyleCnt="3" custScaleX="128951" custLinFactNeighborX="23892" custLinFactNeighborY="-41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3" custLinFactNeighborX="885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51398EB-5674-43A2-B85A-C15B3A897C11}" type="pres">
      <dgm:prSet presAssocID="{82C81F24-574C-4A36-8880-365387949A0B}" presName="parentText" presStyleLbl="node1" presStyleIdx="1" presStyleCnt="3" custScaleX="128951" custLinFactNeighborX="-11504" custLinFactNeighborY="-59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3">
        <dgm:presLayoutVars>
          <dgm:bulletEnabled val="1"/>
        </dgm:presLayoutVars>
      </dgm:prSet>
      <dgm:spPr/>
    </dgm:pt>
    <dgm:pt modelId="{8DE2FDEC-73A8-47BA-8F12-08074A593A32}" type="pres">
      <dgm:prSet presAssocID="{995CA235-E8EA-4D3A-9EA3-595F3018FA98}" presName="spaceBetweenRectangles" presStyleCnt="0"/>
      <dgm:spPr/>
    </dgm:pt>
    <dgm:pt modelId="{8303AC56-4A55-4986-898B-A9FA750F4882}" type="pres">
      <dgm:prSet presAssocID="{23912EF5-A8E8-4A71-AD84-ED3AA8E7FF94}" presName="parentLin" presStyleCnt="0"/>
      <dgm:spPr/>
    </dgm:pt>
    <dgm:pt modelId="{00EEABC2-BDFA-4BB0-910F-AF28783A96B3}" type="pres">
      <dgm:prSet presAssocID="{23912EF5-A8E8-4A71-AD84-ED3AA8E7FF9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3F19194-6187-4C6F-BA65-E0AA07B13BAC}" type="pres">
      <dgm:prSet presAssocID="{23912EF5-A8E8-4A71-AD84-ED3AA8E7FF94}" presName="parentText" presStyleLbl="node1" presStyleIdx="2" presStyleCnt="3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8EBBB-0AFF-44EE-AD27-5E45DA07A93F}" type="pres">
      <dgm:prSet presAssocID="{23912EF5-A8E8-4A71-AD84-ED3AA8E7FF94}" presName="negativeSpace" presStyleCnt="0"/>
      <dgm:spPr/>
    </dgm:pt>
    <dgm:pt modelId="{4D806934-682E-475D-AD26-41467F256281}" type="pres">
      <dgm:prSet presAssocID="{23912EF5-A8E8-4A71-AD84-ED3AA8E7FF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DCAB4C-5BEA-4FAE-9AE7-BB5A8E84A5C9}" type="presOf" srcId="{23912EF5-A8E8-4A71-AD84-ED3AA8E7FF94}" destId="{00EEABC2-BDFA-4BB0-910F-AF28783A96B3}" srcOrd="0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2B0F71D1-80A7-4478-BB27-BC8CEEB58178}" type="presOf" srcId="{23912EF5-A8E8-4A71-AD84-ED3AA8E7FF94}" destId="{23F19194-6187-4C6F-BA65-E0AA07B13BAC}" srcOrd="1" destOrd="0" presId="urn:microsoft.com/office/officeart/2005/8/layout/list1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6498A5A6-2AEB-4340-87E6-0B0BDBCE3627}" srcId="{A6F56BE6-B13A-49F2-9FE6-05D7EBE0FE12}" destId="{23912EF5-A8E8-4A71-AD84-ED3AA8E7FF94}" srcOrd="2" destOrd="0" parTransId="{87FDBF7C-B1E8-46E1-9DF6-C8C908F04DF9}" sibTransId="{55DC4AD2-0F54-45A6-B310-A15F511C77BC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  <dgm:cxn modelId="{010F1C39-19DE-4487-AE75-84C703974D77}" type="presParOf" srcId="{82B13EF8-D7C7-4152-8505-D01150203D7D}" destId="{8DE2FDEC-73A8-47BA-8F12-08074A593A32}" srcOrd="7" destOrd="0" presId="urn:microsoft.com/office/officeart/2005/8/layout/list1"/>
    <dgm:cxn modelId="{00F2606A-4EF3-42E5-BE0F-4046DF96B241}" type="presParOf" srcId="{82B13EF8-D7C7-4152-8505-D01150203D7D}" destId="{8303AC56-4A55-4986-898B-A9FA750F4882}" srcOrd="8" destOrd="0" presId="urn:microsoft.com/office/officeart/2005/8/layout/list1"/>
    <dgm:cxn modelId="{1BAB5C25-C87D-4C87-A07A-36FAAD5145A2}" type="presParOf" srcId="{8303AC56-4A55-4986-898B-A9FA750F4882}" destId="{00EEABC2-BDFA-4BB0-910F-AF28783A96B3}" srcOrd="0" destOrd="0" presId="urn:microsoft.com/office/officeart/2005/8/layout/list1"/>
    <dgm:cxn modelId="{2C6AAA39-8D77-4EF5-85DA-28514E4458E0}" type="presParOf" srcId="{8303AC56-4A55-4986-898B-A9FA750F4882}" destId="{23F19194-6187-4C6F-BA65-E0AA07B13BAC}" srcOrd="1" destOrd="0" presId="urn:microsoft.com/office/officeart/2005/8/layout/list1"/>
    <dgm:cxn modelId="{EEE6CB12-8452-4549-8B49-A5B853330ADA}" type="presParOf" srcId="{82B13EF8-D7C7-4152-8505-D01150203D7D}" destId="{AC58EBBB-0AFF-44EE-AD27-5E45DA07A93F}" srcOrd="9" destOrd="0" presId="urn:microsoft.com/office/officeart/2005/8/layout/list1"/>
    <dgm:cxn modelId="{F53D2388-EA5E-4D61-8136-2C6A3990E129}" type="presParOf" srcId="{82B13EF8-D7C7-4152-8505-D01150203D7D}" destId="{4D806934-682E-475D-AD26-41467F2562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7BE417-03EF-4697-9F53-959049A083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DE659-102A-4A7C-86FD-956EB086DA4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FAFSA on the Web (FOTW)</a:t>
          </a:r>
        </a:p>
      </dgm:t>
    </dgm:pt>
    <dgm:pt modelId="{57C99ED7-F3A6-4A4C-8908-696A30FDBC85}" type="parTrans" cxnId="{774A15A6-2132-4299-BFFA-858378114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0EA10-ED53-472A-97F4-0DC7E4B1AE63}" type="sibTrans" cxnId="{774A15A6-2132-4299-BFFA-858378114CD3}">
      <dgm:prSet/>
      <dgm:spPr>
        <a:ln>
          <a:solidFill>
            <a:srgbClr val="005B99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DB22CA-2DA2-442B-80D9-7DC4DC4F0393}">
      <dgm:prSet phldrT="[Text]" custT="1"/>
      <dgm:spPr>
        <a:solidFill>
          <a:srgbClr val="009900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myStudentAid mobile app</a:t>
          </a:r>
        </a:p>
      </dgm:t>
    </dgm:pt>
    <dgm:pt modelId="{5C2176DC-9CBF-42F1-AC72-6F145D5E1C1A}" type="parTrans" cxnId="{C77D272D-3F67-45CD-9A0D-130131ABAC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6C7A8-FDFA-4468-9335-52543041142B}" type="sibTrans" cxnId="{C77D272D-3F67-45CD-9A0D-130131ABAC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8C87C-37CB-4181-81BB-B718E64A31DC}">
      <dgm:prSet phldrT="[Text]" custT="1"/>
      <dgm:spPr>
        <a:solidFill>
          <a:srgbClr val="005B99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gm:t>
    </dgm:pt>
    <dgm:pt modelId="{A46FBCF7-CBBD-42CB-ABE6-B39FB231303B}" type="par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A6945-1E4A-4662-A20D-FA7A2FDF0F5B}" type="sib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5EE47-6841-4D92-B336-2664B6935F6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gm:t>
    </dgm:pt>
    <dgm:pt modelId="{5E61E652-25AE-4D46-AD2A-0FF048F319AA}" type="parTrans" cxnId="{0AED214F-C43B-4D8F-AFAE-B71AE7D9CB0F}">
      <dgm:prSet/>
      <dgm:spPr/>
      <dgm:t>
        <a:bodyPr/>
        <a:lstStyle/>
        <a:p>
          <a:endParaRPr lang="en-US"/>
        </a:p>
      </dgm:t>
    </dgm:pt>
    <dgm:pt modelId="{34A42829-1E80-4C37-ABAE-D36B8E833DAE}" type="sibTrans" cxnId="{0AED214F-C43B-4D8F-AFAE-B71AE7D9CB0F}">
      <dgm:prSet/>
      <dgm:spPr/>
      <dgm:t>
        <a:bodyPr/>
        <a:lstStyle/>
        <a:p>
          <a:endParaRPr lang="en-US"/>
        </a:p>
      </dgm:t>
    </dgm:pt>
    <dgm:pt modelId="{AFA56675-EB12-4AB7-A0F2-DD6F8436F2C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gm:t>
    </dgm:pt>
    <dgm:pt modelId="{2F283BD2-8B51-4312-82E9-690F1640D185}" type="parTrans" cxnId="{15FF2B80-8500-4E82-B04D-5AC2AEDF8145}">
      <dgm:prSet/>
      <dgm:spPr/>
      <dgm:t>
        <a:bodyPr/>
        <a:lstStyle/>
        <a:p>
          <a:endParaRPr lang="en-US"/>
        </a:p>
      </dgm:t>
    </dgm:pt>
    <dgm:pt modelId="{583B73C7-693F-4B94-A19C-38A9FCF6FDD9}" type="sibTrans" cxnId="{15FF2B80-8500-4E82-B04D-5AC2AEDF8145}">
      <dgm:prSet/>
      <dgm:spPr/>
      <dgm:t>
        <a:bodyPr/>
        <a:lstStyle/>
        <a:p>
          <a:endParaRPr lang="en-US"/>
        </a:p>
      </dgm:t>
    </dgm:pt>
    <dgm:pt modelId="{EC7C29F2-E48D-49B2-8F3C-8CF882BAAE46}" type="pres">
      <dgm:prSet presAssocID="{277BE417-03EF-4697-9F53-959049A083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ACA730-C81C-4697-87A3-6CF51FAA60C5}" type="pres">
      <dgm:prSet presAssocID="{277BE417-03EF-4697-9F53-959049A083A9}" presName="Name1" presStyleCnt="0"/>
      <dgm:spPr/>
    </dgm:pt>
    <dgm:pt modelId="{32594E5E-6164-46EE-8D62-2057AF3D682B}" type="pres">
      <dgm:prSet presAssocID="{277BE417-03EF-4697-9F53-959049A083A9}" presName="cycle" presStyleCnt="0"/>
      <dgm:spPr/>
    </dgm:pt>
    <dgm:pt modelId="{D4E5EBB4-4443-40BC-9DD5-049D8072D240}" type="pres">
      <dgm:prSet presAssocID="{277BE417-03EF-4697-9F53-959049A083A9}" presName="srcNode" presStyleLbl="node1" presStyleIdx="0" presStyleCnt="5"/>
      <dgm:spPr/>
    </dgm:pt>
    <dgm:pt modelId="{4CCD4D92-CB6F-4FFF-924A-C5CEE4869F8D}" type="pres">
      <dgm:prSet presAssocID="{277BE417-03EF-4697-9F53-959049A083A9}" presName="conn" presStyleLbl="parChTrans1D2" presStyleIdx="0" presStyleCnt="1"/>
      <dgm:spPr/>
      <dgm:t>
        <a:bodyPr/>
        <a:lstStyle/>
        <a:p>
          <a:endParaRPr lang="en-US"/>
        </a:p>
      </dgm:t>
    </dgm:pt>
    <dgm:pt modelId="{906AA4CF-0ED2-4FF9-81BF-77B8079E4AA5}" type="pres">
      <dgm:prSet presAssocID="{277BE417-03EF-4697-9F53-959049A083A9}" presName="extraNode" presStyleLbl="node1" presStyleIdx="0" presStyleCnt="5"/>
      <dgm:spPr/>
    </dgm:pt>
    <dgm:pt modelId="{C4B01E35-4295-4EA2-9E5F-980532AB6CE5}" type="pres">
      <dgm:prSet presAssocID="{277BE417-03EF-4697-9F53-959049A083A9}" presName="dstNode" presStyleLbl="node1" presStyleIdx="0" presStyleCnt="5"/>
      <dgm:spPr/>
    </dgm:pt>
    <dgm:pt modelId="{F2738B41-2685-4679-BD58-CDECA3A82757}" type="pres">
      <dgm:prSet presAssocID="{6FEDE659-102A-4A7C-86FD-956EB086DA4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7F348-DFC3-43B3-86C2-7507DA9A4320}" type="pres">
      <dgm:prSet presAssocID="{6FEDE659-102A-4A7C-86FD-956EB086DA44}" presName="accent_1" presStyleCnt="0"/>
      <dgm:spPr/>
    </dgm:pt>
    <dgm:pt modelId="{85B04281-9A45-4F2A-ADFB-2AFDD8F4A1E8}" type="pres">
      <dgm:prSet presAssocID="{6FEDE659-102A-4A7C-86FD-956EB086DA44}" presName="accentRepeatNode" presStyleLbl="solidFgAcc1" presStyleIdx="0" presStyleCnt="5"/>
      <dgm:spPr/>
    </dgm:pt>
    <dgm:pt modelId="{FC52576A-7CE8-4868-A78B-36FB5DE236BC}" type="pres">
      <dgm:prSet presAssocID="{2FDB22CA-2DA2-442B-80D9-7DC4DC4F039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92036-4F06-43C2-A900-C381F698221E}" type="pres">
      <dgm:prSet presAssocID="{2FDB22CA-2DA2-442B-80D9-7DC4DC4F0393}" presName="accent_2" presStyleCnt="0"/>
      <dgm:spPr/>
    </dgm:pt>
    <dgm:pt modelId="{00BA28D8-042E-4858-A087-98FC2E379814}" type="pres">
      <dgm:prSet presAssocID="{2FDB22CA-2DA2-442B-80D9-7DC4DC4F0393}" presName="accentRepeatNode" presStyleLbl="solidFgAcc1" presStyleIdx="1" presStyleCnt="5"/>
      <dgm:spPr/>
    </dgm:pt>
    <dgm:pt modelId="{AE4527A6-D6AE-4CE4-8AAD-FF15FB11E02D}" type="pres">
      <dgm:prSet presAssocID="{B998C87C-37CB-4181-81BB-B718E64A31D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504A6-E6F9-4419-90F0-30DBAAACD715}" type="pres">
      <dgm:prSet presAssocID="{B998C87C-37CB-4181-81BB-B718E64A31DC}" presName="accent_3" presStyleCnt="0"/>
      <dgm:spPr/>
    </dgm:pt>
    <dgm:pt modelId="{297862ED-8CDE-4ECE-9964-09915C801F19}" type="pres">
      <dgm:prSet presAssocID="{B998C87C-37CB-4181-81BB-B718E64A31DC}" presName="accentRepeatNode" presStyleLbl="solidFgAcc1" presStyleIdx="2" presStyleCnt="5"/>
      <dgm:spPr/>
    </dgm:pt>
    <dgm:pt modelId="{CA0BA264-5FDD-4D80-98C4-8BFA3A26E17C}" type="pres">
      <dgm:prSet presAssocID="{AFA56675-EB12-4AB7-A0F2-DD6F8436F2C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B7903-AA80-4054-BC5C-4D4820C546E1}" type="pres">
      <dgm:prSet presAssocID="{AFA56675-EB12-4AB7-A0F2-DD6F8436F2C3}" presName="accent_4" presStyleCnt="0"/>
      <dgm:spPr/>
    </dgm:pt>
    <dgm:pt modelId="{8D1E3182-96F9-438C-AF7C-A268279CF296}" type="pres">
      <dgm:prSet presAssocID="{AFA56675-EB12-4AB7-A0F2-DD6F8436F2C3}" presName="accentRepeatNode" presStyleLbl="solidFgAcc1" presStyleIdx="3" presStyleCnt="5"/>
      <dgm:spPr/>
    </dgm:pt>
    <dgm:pt modelId="{B001E0F5-DE18-42BD-ADE0-A12A80B0A607}" type="pres">
      <dgm:prSet presAssocID="{40B5EE47-6841-4D92-B336-2664B6935F6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121B6-B37E-46E3-85B0-A66DA300585D}" type="pres">
      <dgm:prSet presAssocID="{40B5EE47-6841-4D92-B336-2664B6935F65}" presName="accent_5" presStyleCnt="0"/>
      <dgm:spPr/>
    </dgm:pt>
    <dgm:pt modelId="{8C0C7A27-A2B1-4BEA-B7D5-48CDAADCFF7A}" type="pres">
      <dgm:prSet presAssocID="{40B5EE47-6841-4D92-B336-2664B6935F65}" presName="accentRepeatNode" presStyleLbl="solidFgAcc1" presStyleIdx="4" presStyleCnt="5"/>
      <dgm:spPr/>
    </dgm:pt>
  </dgm:ptLst>
  <dgm:cxnLst>
    <dgm:cxn modelId="{E6F9AD49-FE03-4F75-B0A1-5316FA7D02DB}" type="presOf" srcId="{AFA56675-EB12-4AB7-A0F2-DD6F8436F2C3}" destId="{CA0BA264-5FDD-4D80-98C4-8BFA3A26E17C}" srcOrd="0" destOrd="0" presId="urn:microsoft.com/office/officeart/2008/layout/VerticalCurvedList"/>
    <dgm:cxn modelId="{313487CF-7EA7-436B-8130-E9F41A49A937}" type="presOf" srcId="{6FEDE659-102A-4A7C-86FD-956EB086DA44}" destId="{F2738B41-2685-4679-BD58-CDECA3A82757}" srcOrd="0" destOrd="0" presId="urn:microsoft.com/office/officeart/2008/layout/VerticalCurvedList"/>
    <dgm:cxn modelId="{26C7DE5C-C8B9-47C4-B630-B1DA24A279EA}" type="presOf" srcId="{40B5EE47-6841-4D92-B336-2664B6935F65}" destId="{B001E0F5-DE18-42BD-ADE0-A12A80B0A607}" srcOrd="0" destOrd="0" presId="urn:microsoft.com/office/officeart/2008/layout/VerticalCurvedList"/>
    <dgm:cxn modelId="{02743E26-C4D1-4ACE-A1E3-C6A334BC3DA1}" type="presOf" srcId="{C8D0EA10-ED53-472A-97F4-0DC7E4B1AE63}" destId="{4CCD4D92-CB6F-4FFF-924A-C5CEE4869F8D}" srcOrd="0" destOrd="0" presId="urn:microsoft.com/office/officeart/2008/layout/VerticalCurvedList"/>
    <dgm:cxn modelId="{0AED214F-C43B-4D8F-AFAE-B71AE7D9CB0F}" srcId="{277BE417-03EF-4697-9F53-959049A083A9}" destId="{40B5EE47-6841-4D92-B336-2664B6935F65}" srcOrd="4" destOrd="0" parTransId="{5E61E652-25AE-4D46-AD2A-0FF048F319AA}" sibTransId="{34A42829-1E80-4C37-ABAE-D36B8E833DAE}"/>
    <dgm:cxn modelId="{58F02896-5764-4D22-8844-630C71F7067E}" type="presOf" srcId="{2FDB22CA-2DA2-442B-80D9-7DC4DC4F0393}" destId="{FC52576A-7CE8-4868-A78B-36FB5DE236BC}" srcOrd="0" destOrd="0" presId="urn:microsoft.com/office/officeart/2008/layout/VerticalCurvedList"/>
    <dgm:cxn modelId="{774A15A6-2132-4299-BFFA-858378114CD3}" srcId="{277BE417-03EF-4697-9F53-959049A083A9}" destId="{6FEDE659-102A-4A7C-86FD-956EB086DA44}" srcOrd="0" destOrd="0" parTransId="{57C99ED7-F3A6-4A4C-8908-696A30FDBC85}" sibTransId="{C8D0EA10-ED53-472A-97F4-0DC7E4B1AE63}"/>
    <dgm:cxn modelId="{990301A7-F508-47A5-8197-63833C205B38}" srcId="{277BE417-03EF-4697-9F53-959049A083A9}" destId="{B998C87C-37CB-4181-81BB-B718E64A31DC}" srcOrd="2" destOrd="0" parTransId="{A46FBCF7-CBBD-42CB-ABE6-B39FB231303B}" sibTransId="{5FCA6945-1E4A-4662-A20D-FA7A2FDF0F5B}"/>
    <dgm:cxn modelId="{15FF2B80-8500-4E82-B04D-5AC2AEDF8145}" srcId="{277BE417-03EF-4697-9F53-959049A083A9}" destId="{AFA56675-EB12-4AB7-A0F2-DD6F8436F2C3}" srcOrd="3" destOrd="0" parTransId="{2F283BD2-8B51-4312-82E9-690F1640D185}" sibTransId="{583B73C7-693F-4B94-A19C-38A9FCF6FDD9}"/>
    <dgm:cxn modelId="{02CB90D6-2DAA-4450-B2B2-1D5301DC656B}" type="presOf" srcId="{B998C87C-37CB-4181-81BB-B718E64A31DC}" destId="{AE4527A6-D6AE-4CE4-8AAD-FF15FB11E02D}" srcOrd="0" destOrd="0" presId="urn:microsoft.com/office/officeart/2008/layout/VerticalCurvedList"/>
    <dgm:cxn modelId="{C77D272D-3F67-45CD-9A0D-130131ABAC77}" srcId="{277BE417-03EF-4697-9F53-959049A083A9}" destId="{2FDB22CA-2DA2-442B-80D9-7DC4DC4F0393}" srcOrd="1" destOrd="0" parTransId="{5C2176DC-9CBF-42F1-AC72-6F145D5E1C1A}" sibTransId="{A3B6C7A8-FDFA-4468-9335-52543041142B}"/>
    <dgm:cxn modelId="{1E3B27FD-FAAE-4BFA-AE80-6B30C976255F}" type="presOf" srcId="{277BE417-03EF-4697-9F53-959049A083A9}" destId="{EC7C29F2-E48D-49B2-8F3C-8CF882BAAE46}" srcOrd="0" destOrd="0" presId="urn:microsoft.com/office/officeart/2008/layout/VerticalCurvedList"/>
    <dgm:cxn modelId="{525EBDAA-499C-4CA7-8761-B57BA7852A66}" type="presParOf" srcId="{EC7C29F2-E48D-49B2-8F3C-8CF882BAAE46}" destId="{4DACA730-C81C-4697-87A3-6CF51FAA60C5}" srcOrd="0" destOrd="0" presId="urn:microsoft.com/office/officeart/2008/layout/VerticalCurvedList"/>
    <dgm:cxn modelId="{7F41C8F0-8DAE-4F7D-A4F4-AF14806B5624}" type="presParOf" srcId="{4DACA730-C81C-4697-87A3-6CF51FAA60C5}" destId="{32594E5E-6164-46EE-8D62-2057AF3D682B}" srcOrd="0" destOrd="0" presId="urn:microsoft.com/office/officeart/2008/layout/VerticalCurvedList"/>
    <dgm:cxn modelId="{516E67D1-FCC1-4F0F-886C-A09EE06FA203}" type="presParOf" srcId="{32594E5E-6164-46EE-8D62-2057AF3D682B}" destId="{D4E5EBB4-4443-40BC-9DD5-049D8072D240}" srcOrd="0" destOrd="0" presId="urn:microsoft.com/office/officeart/2008/layout/VerticalCurvedList"/>
    <dgm:cxn modelId="{66DB0E4F-AA6D-48BB-AB44-D85DE337A881}" type="presParOf" srcId="{32594E5E-6164-46EE-8D62-2057AF3D682B}" destId="{4CCD4D92-CB6F-4FFF-924A-C5CEE4869F8D}" srcOrd="1" destOrd="0" presId="urn:microsoft.com/office/officeart/2008/layout/VerticalCurvedList"/>
    <dgm:cxn modelId="{F50900FF-52C3-4CEF-BE77-88B2578A8F29}" type="presParOf" srcId="{32594E5E-6164-46EE-8D62-2057AF3D682B}" destId="{906AA4CF-0ED2-4FF9-81BF-77B8079E4AA5}" srcOrd="2" destOrd="0" presId="urn:microsoft.com/office/officeart/2008/layout/VerticalCurvedList"/>
    <dgm:cxn modelId="{289A9D51-CA9D-4F18-9C13-E6C6AD65AF02}" type="presParOf" srcId="{32594E5E-6164-46EE-8D62-2057AF3D682B}" destId="{C4B01E35-4295-4EA2-9E5F-980532AB6CE5}" srcOrd="3" destOrd="0" presId="urn:microsoft.com/office/officeart/2008/layout/VerticalCurvedList"/>
    <dgm:cxn modelId="{47FEB92E-919F-467E-A8DB-24729373353D}" type="presParOf" srcId="{4DACA730-C81C-4697-87A3-6CF51FAA60C5}" destId="{F2738B41-2685-4679-BD58-CDECA3A82757}" srcOrd="1" destOrd="0" presId="urn:microsoft.com/office/officeart/2008/layout/VerticalCurvedList"/>
    <dgm:cxn modelId="{B66A5D3E-8E56-435E-9C9A-04753719962D}" type="presParOf" srcId="{4DACA730-C81C-4697-87A3-6CF51FAA60C5}" destId="{8D47F348-DFC3-43B3-86C2-7507DA9A4320}" srcOrd="2" destOrd="0" presId="urn:microsoft.com/office/officeart/2008/layout/VerticalCurvedList"/>
    <dgm:cxn modelId="{CFA3414E-CB8E-454D-947B-636E7342AD88}" type="presParOf" srcId="{8D47F348-DFC3-43B3-86C2-7507DA9A4320}" destId="{85B04281-9A45-4F2A-ADFB-2AFDD8F4A1E8}" srcOrd="0" destOrd="0" presId="urn:microsoft.com/office/officeart/2008/layout/VerticalCurvedList"/>
    <dgm:cxn modelId="{C7956611-0710-4C5A-8966-6631E03B3204}" type="presParOf" srcId="{4DACA730-C81C-4697-87A3-6CF51FAA60C5}" destId="{FC52576A-7CE8-4868-A78B-36FB5DE236BC}" srcOrd="3" destOrd="0" presId="urn:microsoft.com/office/officeart/2008/layout/VerticalCurvedList"/>
    <dgm:cxn modelId="{C98C539B-55A5-4DFF-84AD-8DC07FF1F636}" type="presParOf" srcId="{4DACA730-C81C-4697-87A3-6CF51FAA60C5}" destId="{C5992036-4F06-43C2-A900-C381F698221E}" srcOrd="4" destOrd="0" presId="urn:microsoft.com/office/officeart/2008/layout/VerticalCurvedList"/>
    <dgm:cxn modelId="{5FB00DDA-A76A-4A2C-BD42-08FD42BDB2D5}" type="presParOf" srcId="{C5992036-4F06-43C2-A900-C381F698221E}" destId="{00BA28D8-042E-4858-A087-98FC2E379814}" srcOrd="0" destOrd="0" presId="urn:microsoft.com/office/officeart/2008/layout/VerticalCurvedList"/>
    <dgm:cxn modelId="{687D0DE4-3407-4525-9DBA-B6E91E039108}" type="presParOf" srcId="{4DACA730-C81C-4697-87A3-6CF51FAA60C5}" destId="{AE4527A6-D6AE-4CE4-8AAD-FF15FB11E02D}" srcOrd="5" destOrd="0" presId="urn:microsoft.com/office/officeart/2008/layout/VerticalCurvedList"/>
    <dgm:cxn modelId="{E76A35BA-FAEE-48B5-A300-4434C6750041}" type="presParOf" srcId="{4DACA730-C81C-4697-87A3-6CF51FAA60C5}" destId="{B7F504A6-E6F9-4419-90F0-30DBAAACD715}" srcOrd="6" destOrd="0" presId="urn:microsoft.com/office/officeart/2008/layout/VerticalCurvedList"/>
    <dgm:cxn modelId="{C3A9E97B-31C2-47C4-AD38-47A47274A5BA}" type="presParOf" srcId="{B7F504A6-E6F9-4419-90F0-30DBAAACD715}" destId="{297862ED-8CDE-4ECE-9964-09915C801F19}" srcOrd="0" destOrd="0" presId="urn:microsoft.com/office/officeart/2008/layout/VerticalCurvedList"/>
    <dgm:cxn modelId="{EB1667D6-836B-4F04-91B3-70C4E32A0662}" type="presParOf" srcId="{4DACA730-C81C-4697-87A3-6CF51FAA60C5}" destId="{CA0BA264-5FDD-4D80-98C4-8BFA3A26E17C}" srcOrd="7" destOrd="0" presId="urn:microsoft.com/office/officeart/2008/layout/VerticalCurvedList"/>
    <dgm:cxn modelId="{C91813D6-9712-4D44-86DB-9B18AFBDF509}" type="presParOf" srcId="{4DACA730-C81C-4697-87A3-6CF51FAA60C5}" destId="{9E7B7903-AA80-4054-BC5C-4D4820C546E1}" srcOrd="8" destOrd="0" presId="urn:microsoft.com/office/officeart/2008/layout/VerticalCurvedList"/>
    <dgm:cxn modelId="{220FC4A0-8314-4436-BCB7-97D39B34F860}" type="presParOf" srcId="{9E7B7903-AA80-4054-BC5C-4D4820C546E1}" destId="{8D1E3182-96F9-438C-AF7C-A268279CF296}" srcOrd="0" destOrd="0" presId="urn:microsoft.com/office/officeart/2008/layout/VerticalCurvedList"/>
    <dgm:cxn modelId="{3D4E21B4-13DC-48E5-AC54-44D6D11D4CA9}" type="presParOf" srcId="{4DACA730-C81C-4697-87A3-6CF51FAA60C5}" destId="{B001E0F5-DE18-42BD-ADE0-A12A80B0A607}" srcOrd="9" destOrd="0" presId="urn:microsoft.com/office/officeart/2008/layout/VerticalCurvedList"/>
    <dgm:cxn modelId="{13A501F4-D944-4367-819A-BE8862D12803}" type="presParOf" srcId="{4DACA730-C81C-4697-87A3-6CF51FAA60C5}" destId="{62F121B6-B37E-46E3-85B0-A66DA300585D}" srcOrd="10" destOrd="0" presId="urn:microsoft.com/office/officeart/2008/layout/VerticalCurvedList"/>
    <dgm:cxn modelId="{CF01F1AE-838C-455F-BCA1-F3E598536B1A}" type="presParOf" srcId="{62F121B6-B37E-46E3-85B0-A66DA300585D}" destId="{8C0C7A27-A2B1-4BEA-B7D5-48CDAADCFF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8C5EFF-9053-4376-9EEC-D9EBC395BE0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1FF52-536F-40DB-A4B6-C4E48ED31DDF}">
      <dgm:prSet custT="1"/>
      <dgm:spPr>
        <a:solidFill>
          <a:srgbClr val="56933B"/>
        </a:solidFill>
        <a:ln>
          <a:solidFill>
            <a:srgbClr val="3B4311"/>
          </a:solidFill>
        </a:ln>
      </dgm:spPr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gm:t>
    </dgm:pt>
    <dgm:pt modelId="{263D5951-AD9F-498E-856E-4AE76114A566}" type="parTrans" cxnId="{D50EBD9C-3D03-4D66-A920-4D6CA7584931}">
      <dgm:prSet/>
      <dgm:spPr/>
      <dgm:t>
        <a:bodyPr/>
        <a:lstStyle/>
        <a:p>
          <a:endParaRPr lang="en-US"/>
        </a:p>
      </dgm:t>
    </dgm:pt>
    <dgm:pt modelId="{A32F12A8-317D-4CC6-B27A-DBD4E5D82F50}" type="sibTrans" cxnId="{D50EBD9C-3D03-4D66-A920-4D6CA7584931}">
      <dgm:prSet/>
      <dgm:spPr/>
      <dgm:t>
        <a:bodyPr/>
        <a:lstStyle/>
        <a:p>
          <a:endParaRPr lang="en-US"/>
        </a:p>
      </dgm:t>
    </dgm:pt>
    <dgm:pt modelId="{2A255BCD-0BF0-483D-96E4-E6D8BFEA52F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gm:t>
    </dgm:pt>
    <dgm:pt modelId="{5D76D5C5-CE60-440D-B387-8C7E57F18E9E}" type="parTrans" cxnId="{A4401B19-1522-4DEA-955F-B7A994020912}">
      <dgm:prSet/>
      <dgm:spPr/>
      <dgm:t>
        <a:bodyPr/>
        <a:lstStyle/>
        <a:p>
          <a:endParaRPr lang="en-US"/>
        </a:p>
      </dgm:t>
    </dgm:pt>
    <dgm:pt modelId="{175EBD24-D57C-45A7-9535-F7152F2852ED}" type="sibTrans" cxnId="{A4401B19-1522-4DEA-955F-B7A994020912}">
      <dgm:prSet/>
      <dgm:spPr/>
      <dgm:t>
        <a:bodyPr/>
        <a:lstStyle/>
        <a:p>
          <a:endParaRPr lang="en-US"/>
        </a:p>
      </dgm:t>
    </dgm:pt>
    <dgm:pt modelId="{0AE15FA1-BA45-49C6-8E65-46B7DE86F3EC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Marriage date is January 2019, or later</a:t>
          </a:r>
        </a:p>
      </dgm:t>
    </dgm:pt>
    <dgm:pt modelId="{E7F4D3C9-E357-46F6-9041-5BDB80291D1F}" type="parTrans" cxnId="{DC5C08B8-09C6-41D8-AB73-A4F8BD5E69DC}">
      <dgm:prSet/>
      <dgm:spPr/>
      <dgm:t>
        <a:bodyPr/>
        <a:lstStyle/>
        <a:p>
          <a:endParaRPr lang="en-US"/>
        </a:p>
      </dgm:t>
    </dgm:pt>
    <dgm:pt modelId="{7681AEC3-0533-488C-9AD0-E86BECD4A283}" type="sibTrans" cxnId="{DC5C08B8-09C6-41D8-AB73-A4F8BD5E69DC}">
      <dgm:prSet/>
      <dgm:spPr/>
      <dgm:t>
        <a:bodyPr/>
        <a:lstStyle/>
        <a:p>
          <a:endParaRPr lang="en-US"/>
        </a:p>
      </dgm:t>
    </dgm:pt>
    <dgm:pt modelId="{E0F438C5-B74D-49B8-B4A0-4E9D6A688D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gm:t>
    </dgm:pt>
    <dgm:pt modelId="{DC26DA5E-0935-431F-89F6-7564046A677F}" type="parTrans" cxnId="{2ADB7592-111C-49FC-A325-D46C3DD19C27}">
      <dgm:prSet/>
      <dgm:spPr/>
      <dgm:t>
        <a:bodyPr/>
        <a:lstStyle/>
        <a:p>
          <a:endParaRPr lang="en-US"/>
        </a:p>
      </dgm:t>
    </dgm:pt>
    <dgm:pt modelId="{E980A363-4A04-43E3-9C19-B8559CE1E202}" type="sibTrans" cxnId="{2ADB7592-111C-49FC-A325-D46C3DD19C27}">
      <dgm:prSet/>
      <dgm:spPr/>
      <dgm:t>
        <a:bodyPr/>
        <a:lstStyle/>
        <a:p>
          <a:endParaRPr lang="en-US"/>
        </a:p>
      </dgm:t>
    </dgm:pt>
    <dgm:pt modelId="{A64E9A79-1E66-4466-8E00-24181C4B55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gm:t>
    </dgm:pt>
    <dgm:pt modelId="{D4BD6447-7AD2-444E-8270-EE9DE3CA86E9}" type="parTrans" cxnId="{AA53AF19-6727-49A4-B876-EBEE300E1003}">
      <dgm:prSet/>
      <dgm:spPr/>
      <dgm:t>
        <a:bodyPr/>
        <a:lstStyle/>
        <a:p>
          <a:endParaRPr lang="en-US"/>
        </a:p>
      </dgm:t>
    </dgm:pt>
    <dgm:pt modelId="{F905D5C6-3682-4F50-BD85-A47BD5F401B1}" type="sibTrans" cxnId="{AA53AF19-6727-49A4-B876-EBEE300E1003}">
      <dgm:prSet/>
      <dgm:spPr/>
      <dgm:t>
        <a:bodyPr/>
        <a:lstStyle/>
        <a:p>
          <a:endParaRPr lang="en-US"/>
        </a:p>
      </dgm:t>
    </dgm:pt>
    <dgm:pt modelId="{D898F009-08BE-4028-8107-06406E6FBDC9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gm:t>
    </dgm:pt>
    <dgm:pt modelId="{F1CBBCE2-BF8A-47BA-952A-D338522831F8}" type="parTrans" cxnId="{E0C0BB6C-7420-47FD-9517-68C126CA1EBE}">
      <dgm:prSet/>
      <dgm:spPr/>
      <dgm:t>
        <a:bodyPr/>
        <a:lstStyle/>
        <a:p>
          <a:endParaRPr lang="en-US"/>
        </a:p>
      </dgm:t>
    </dgm:pt>
    <dgm:pt modelId="{E66D69B7-BE8F-4D40-8BD1-8601F57236C6}" type="sibTrans" cxnId="{E0C0BB6C-7420-47FD-9517-68C126CA1EBE}">
      <dgm:prSet/>
      <dgm:spPr/>
      <dgm:t>
        <a:bodyPr/>
        <a:lstStyle/>
        <a:p>
          <a:endParaRPr lang="en-US"/>
        </a:p>
      </dgm:t>
    </dgm:pt>
    <dgm:pt modelId="{24FA7423-780A-4ADB-9AB4-21898780D5C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gm:t>
    </dgm:pt>
    <dgm:pt modelId="{5BC799F9-1174-4469-BEC2-BB49B35AEBE0}" type="parTrans" cxnId="{7572EBF4-1B04-4FDA-BAFB-049D08FD4DC1}">
      <dgm:prSet/>
      <dgm:spPr/>
      <dgm:t>
        <a:bodyPr/>
        <a:lstStyle/>
        <a:p>
          <a:endParaRPr lang="en-US"/>
        </a:p>
      </dgm:t>
    </dgm:pt>
    <dgm:pt modelId="{A7E1910F-ED3F-44D4-99E7-D0AF395AFB18}" type="sibTrans" cxnId="{7572EBF4-1B04-4FDA-BAFB-049D08FD4DC1}">
      <dgm:prSet/>
      <dgm:spPr/>
      <dgm:t>
        <a:bodyPr/>
        <a:lstStyle/>
        <a:p>
          <a:endParaRPr lang="en-US"/>
        </a:p>
      </dgm:t>
    </dgm:pt>
    <dgm:pt modelId="{366AE46E-54A1-46C7-8302-02F8E013220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gm:t>
    </dgm:pt>
    <dgm:pt modelId="{C9BD7727-3057-412F-BA8E-7A68954F65B4}" type="parTrans" cxnId="{B22A32FF-14AF-4EFC-86B2-209ED19D4AA1}">
      <dgm:prSet/>
      <dgm:spPr/>
      <dgm:t>
        <a:bodyPr/>
        <a:lstStyle/>
        <a:p>
          <a:endParaRPr lang="en-US"/>
        </a:p>
      </dgm:t>
    </dgm:pt>
    <dgm:pt modelId="{74B001D5-F46A-4714-8788-0D0432FE50C0}" type="sibTrans" cxnId="{B22A32FF-14AF-4EFC-86B2-209ED19D4AA1}">
      <dgm:prSet/>
      <dgm:spPr/>
      <dgm:t>
        <a:bodyPr/>
        <a:lstStyle/>
        <a:p>
          <a:endParaRPr lang="en-US"/>
        </a:p>
      </dgm:t>
    </dgm:pt>
    <dgm:pt modelId="{57F9FCD9-3BA1-46FE-9A86-98F8EC167EF4}" type="pres">
      <dgm:prSet presAssocID="{068C5EFF-9053-4376-9EEC-D9EBC395BE0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2B2D4-5D81-4E02-BF5F-CA5FC3672B12}" type="pres">
      <dgm:prSet presAssocID="{0F81FF52-536F-40DB-A4B6-C4E48ED31DDF}" presName="roof" presStyleLbl="dkBgShp" presStyleIdx="0" presStyleCnt="2"/>
      <dgm:spPr/>
      <dgm:t>
        <a:bodyPr/>
        <a:lstStyle/>
        <a:p>
          <a:endParaRPr lang="en-US"/>
        </a:p>
      </dgm:t>
    </dgm:pt>
    <dgm:pt modelId="{1AF5C997-57E5-49AB-913E-B40A9C402D87}" type="pres">
      <dgm:prSet presAssocID="{0F81FF52-536F-40DB-A4B6-C4E48ED31DDF}" presName="pillars" presStyleCnt="0"/>
      <dgm:spPr/>
    </dgm:pt>
    <dgm:pt modelId="{4D5791FB-88AE-4085-BF06-6168C6E23C57}" type="pres">
      <dgm:prSet presAssocID="{0F81FF52-536F-40DB-A4B6-C4E48ED31DDF}" presName="pillar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998BF-0381-477E-AAE8-B755529DF6D1}" type="pres">
      <dgm:prSet presAssocID="{0AE15FA1-BA45-49C6-8E65-46B7DE86F3EC}" presName="pillar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29F29-8EC1-4265-A142-EAD87D1B180B}" type="pres">
      <dgm:prSet presAssocID="{E0F438C5-B74D-49B8-B4A0-4E9D6A688D2A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335F-6E72-4F66-A0C0-843B5C20B1F0}" type="pres">
      <dgm:prSet presAssocID="{A64E9A79-1E66-4466-8E00-24181C4B552A}" presName="pillar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0CE40-12DE-4F3E-A162-5D510837C7AF}" type="pres">
      <dgm:prSet presAssocID="{D898F009-08BE-4028-8107-06406E6FBDC9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7B1B9-6CE1-4570-9F42-E88FB51EE26F}" type="pres">
      <dgm:prSet presAssocID="{24FA7423-780A-4ADB-9AB4-21898780D5CE}" presName="pillar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ABA9C-E4A3-48F6-BA97-577BC1FC89D9}" type="pres">
      <dgm:prSet presAssocID="{366AE46E-54A1-46C7-8302-02F8E013220E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24CA5-A769-4AD8-9829-CACB8FAAEB88}" type="pres">
      <dgm:prSet presAssocID="{0F81FF52-536F-40DB-A4B6-C4E48ED31DDF}" presName="base" presStyleLbl="dkBgShp" presStyleIdx="1" presStyleCnt="2"/>
      <dgm:spPr>
        <a:solidFill>
          <a:srgbClr val="56933B"/>
        </a:solidFill>
        <a:ln>
          <a:solidFill>
            <a:schemeClr val="bg1"/>
          </a:solidFill>
        </a:ln>
      </dgm:spPr>
    </dgm:pt>
  </dgm:ptLst>
  <dgm:cxnLst>
    <dgm:cxn modelId="{7DE3333A-0E7D-4298-9312-586589D6410D}" type="presOf" srcId="{A64E9A79-1E66-4466-8E00-24181C4B552A}" destId="{82F5335F-6E72-4F66-A0C0-843B5C20B1F0}" srcOrd="0" destOrd="0" presId="urn:microsoft.com/office/officeart/2005/8/layout/hList3"/>
    <dgm:cxn modelId="{B22A32FF-14AF-4EFC-86B2-209ED19D4AA1}" srcId="{0F81FF52-536F-40DB-A4B6-C4E48ED31DDF}" destId="{366AE46E-54A1-46C7-8302-02F8E013220E}" srcOrd="6" destOrd="0" parTransId="{C9BD7727-3057-412F-BA8E-7A68954F65B4}" sibTransId="{74B001D5-F46A-4714-8788-0D0432FE50C0}"/>
    <dgm:cxn modelId="{01C0B016-3681-4615-B016-7AFE90C503C7}" type="presOf" srcId="{068C5EFF-9053-4376-9EEC-D9EBC395BE0F}" destId="{57F9FCD9-3BA1-46FE-9A86-98F8EC167EF4}" srcOrd="0" destOrd="0" presId="urn:microsoft.com/office/officeart/2005/8/layout/hList3"/>
    <dgm:cxn modelId="{36FE0912-7DCC-4B09-A0C1-6901868EEF0B}" type="presOf" srcId="{0AE15FA1-BA45-49C6-8E65-46B7DE86F3EC}" destId="{10E998BF-0381-477E-AAE8-B755529DF6D1}" srcOrd="0" destOrd="0" presId="urn:microsoft.com/office/officeart/2005/8/layout/hList3"/>
    <dgm:cxn modelId="{AA53AF19-6727-49A4-B876-EBEE300E1003}" srcId="{0F81FF52-536F-40DB-A4B6-C4E48ED31DDF}" destId="{A64E9A79-1E66-4466-8E00-24181C4B552A}" srcOrd="3" destOrd="0" parTransId="{D4BD6447-7AD2-444E-8270-EE9DE3CA86E9}" sibTransId="{F905D5C6-3682-4F50-BD85-A47BD5F401B1}"/>
    <dgm:cxn modelId="{3D7BE7C1-34F7-4D0B-BB09-3F5B42DC45FF}" type="presOf" srcId="{24FA7423-780A-4ADB-9AB4-21898780D5CE}" destId="{B487B1B9-6CE1-4570-9F42-E88FB51EE26F}" srcOrd="0" destOrd="0" presId="urn:microsoft.com/office/officeart/2005/8/layout/hList3"/>
    <dgm:cxn modelId="{9D926FF3-B65F-40AA-BFAF-B4A2F3311787}" type="presOf" srcId="{2A255BCD-0BF0-483D-96E4-E6D8BFEA52FE}" destId="{4D5791FB-88AE-4085-BF06-6168C6E23C57}" srcOrd="0" destOrd="0" presId="urn:microsoft.com/office/officeart/2005/8/layout/hList3"/>
    <dgm:cxn modelId="{6E7DC988-28C6-4990-9511-21B723D5B3B2}" type="presOf" srcId="{366AE46E-54A1-46C7-8302-02F8E013220E}" destId="{B31ABA9C-E4A3-48F6-BA97-577BC1FC89D9}" srcOrd="0" destOrd="0" presId="urn:microsoft.com/office/officeart/2005/8/layout/hList3"/>
    <dgm:cxn modelId="{D50EBD9C-3D03-4D66-A920-4D6CA7584931}" srcId="{068C5EFF-9053-4376-9EEC-D9EBC395BE0F}" destId="{0F81FF52-536F-40DB-A4B6-C4E48ED31DDF}" srcOrd="0" destOrd="0" parTransId="{263D5951-AD9F-498E-856E-4AE76114A566}" sibTransId="{A32F12A8-317D-4CC6-B27A-DBD4E5D82F50}"/>
    <dgm:cxn modelId="{E128BB36-9A51-4F2C-A7DA-235C338869B6}" type="presOf" srcId="{E0F438C5-B74D-49B8-B4A0-4E9D6A688D2A}" destId="{58829F29-8EC1-4265-A142-EAD87D1B180B}" srcOrd="0" destOrd="0" presId="urn:microsoft.com/office/officeart/2005/8/layout/hList3"/>
    <dgm:cxn modelId="{7572EBF4-1B04-4FDA-BAFB-049D08FD4DC1}" srcId="{0F81FF52-536F-40DB-A4B6-C4E48ED31DDF}" destId="{24FA7423-780A-4ADB-9AB4-21898780D5CE}" srcOrd="5" destOrd="0" parTransId="{5BC799F9-1174-4469-BEC2-BB49B35AEBE0}" sibTransId="{A7E1910F-ED3F-44D4-99E7-D0AF395AFB18}"/>
    <dgm:cxn modelId="{E0C0BB6C-7420-47FD-9517-68C126CA1EBE}" srcId="{0F81FF52-536F-40DB-A4B6-C4E48ED31DDF}" destId="{D898F009-08BE-4028-8107-06406E6FBDC9}" srcOrd="4" destOrd="0" parTransId="{F1CBBCE2-BF8A-47BA-952A-D338522831F8}" sibTransId="{E66D69B7-BE8F-4D40-8BD1-8601F57236C6}"/>
    <dgm:cxn modelId="{DC5C08B8-09C6-41D8-AB73-A4F8BD5E69DC}" srcId="{0F81FF52-536F-40DB-A4B6-C4E48ED31DDF}" destId="{0AE15FA1-BA45-49C6-8E65-46B7DE86F3EC}" srcOrd="1" destOrd="0" parTransId="{E7F4D3C9-E357-46F6-9041-5BDB80291D1F}" sibTransId="{7681AEC3-0533-488C-9AD0-E86BECD4A283}"/>
    <dgm:cxn modelId="{CEFE2D90-121E-4C91-AFD1-02354009BE55}" type="presOf" srcId="{0F81FF52-536F-40DB-A4B6-C4E48ED31DDF}" destId="{32E2B2D4-5D81-4E02-BF5F-CA5FC3672B12}" srcOrd="0" destOrd="0" presId="urn:microsoft.com/office/officeart/2005/8/layout/hList3"/>
    <dgm:cxn modelId="{2ADB7592-111C-49FC-A325-D46C3DD19C27}" srcId="{0F81FF52-536F-40DB-A4B6-C4E48ED31DDF}" destId="{E0F438C5-B74D-49B8-B4A0-4E9D6A688D2A}" srcOrd="2" destOrd="0" parTransId="{DC26DA5E-0935-431F-89F6-7564046A677F}" sibTransId="{E980A363-4A04-43E3-9C19-B8559CE1E202}"/>
    <dgm:cxn modelId="{A4401B19-1522-4DEA-955F-B7A994020912}" srcId="{0F81FF52-536F-40DB-A4B6-C4E48ED31DDF}" destId="{2A255BCD-0BF0-483D-96E4-E6D8BFEA52FE}" srcOrd="0" destOrd="0" parTransId="{5D76D5C5-CE60-440D-B387-8C7E57F18E9E}" sibTransId="{175EBD24-D57C-45A7-9535-F7152F2852ED}"/>
    <dgm:cxn modelId="{FDB8B4E0-5ADD-4E53-8C19-1357B6127B28}" type="presOf" srcId="{D898F009-08BE-4028-8107-06406E6FBDC9}" destId="{0FD0CE40-12DE-4F3E-A162-5D510837C7AF}" srcOrd="0" destOrd="0" presId="urn:microsoft.com/office/officeart/2005/8/layout/hList3"/>
    <dgm:cxn modelId="{A3ED3F24-5AD9-4889-B189-B7490B019E63}" type="presParOf" srcId="{57F9FCD9-3BA1-46FE-9A86-98F8EC167EF4}" destId="{32E2B2D4-5D81-4E02-BF5F-CA5FC3672B12}" srcOrd="0" destOrd="0" presId="urn:microsoft.com/office/officeart/2005/8/layout/hList3"/>
    <dgm:cxn modelId="{260494F4-E06D-4347-B040-EB5763C8F5EB}" type="presParOf" srcId="{57F9FCD9-3BA1-46FE-9A86-98F8EC167EF4}" destId="{1AF5C997-57E5-49AB-913E-B40A9C402D87}" srcOrd="1" destOrd="0" presId="urn:microsoft.com/office/officeart/2005/8/layout/hList3"/>
    <dgm:cxn modelId="{2BDB20C5-5228-4BAA-AB5B-8801BA6351BB}" type="presParOf" srcId="{1AF5C997-57E5-49AB-913E-B40A9C402D87}" destId="{4D5791FB-88AE-4085-BF06-6168C6E23C57}" srcOrd="0" destOrd="0" presId="urn:microsoft.com/office/officeart/2005/8/layout/hList3"/>
    <dgm:cxn modelId="{030A0A08-0679-4C0C-8671-149EC8EEF6D6}" type="presParOf" srcId="{1AF5C997-57E5-49AB-913E-B40A9C402D87}" destId="{10E998BF-0381-477E-AAE8-B755529DF6D1}" srcOrd="1" destOrd="0" presId="urn:microsoft.com/office/officeart/2005/8/layout/hList3"/>
    <dgm:cxn modelId="{30ACDADC-95FF-4B5A-BB68-EB0904DE5B38}" type="presParOf" srcId="{1AF5C997-57E5-49AB-913E-B40A9C402D87}" destId="{58829F29-8EC1-4265-A142-EAD87D1B180B}" srcOrd="2" destOrd="0" presId="urn:microsoft.com/office/officeart/2005/8/layout/hList3"/>
    <dgm:cxn modelId="{A3CA4EDA-77F0-4355-BEA7-5091D726FD23}" type="presParOf" srcId="{1AF5C997-57E5-49AB-913E-B40A9C402D87}" destId="{82F5335F-6E72-4F66-A0C0-843B5C20B1F0}" srcOrd="3" destOrd="0" presId="urn:microsoft.com/office/officeart/2005/8/layout/hList3"/>
    <dgm:cxn modelId="{C8CF6271-7156-409B-A3DB-9BEE463C8FE5}" type="presParOf" srcId="{1AF5C997-57E5-49AB-913E-B40A9C402D87}" destId="{0FD0CE40-12DE-4F3E-A162-5D510837C7AF}" srcOrd="4" destOrd="0" presId="urn:microsoft.com/office/officeart/2005/8/layout/hList3"/>
    <dgm:cxn modelId="{71420024-A478-4C66-9924-1B2C5CF77391}" type="presParOf" srcId="{1AF5C997-57E5-49AB-913E-B40A9C402D87}" destId="{B487B1B9-6CE1-4570-9F42-E88FB51EE26F}" srcOrd="5" destOrd="0" presId="urn:microsoft.com/office/officeart/2005/8/layout/hList3"/>
    <dgm:cxn modelId="{1E9CC33F-EB12-4BB2-926F-2DC191D1DFD9}" type="presParOf" srcId="{1AF5C997-57E5-49AB-913E-B40A9C402D87}" destId="{B31ABA9C-E4A3-48F6-BA97-577BC1FC89D9}" srcOrd="6" destOrd="0" presId="urn:microsoft.com/office/officeart/2005/8/layout/hList3"/>
    <dgm:cxn modelId="{A9934785-931D-4F79-A8BB-8872DAD302EC}" type="presParOf" srcId="{57F9FCD9-3BA1-46FE-9A86-98F8EC167EF4}" destId="{87A24CA5-A769-4AD8-9829-CACB8FAAEB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42825" y="51825"/>
          <a:ext cx="4804658" cy="4749654"/>
        </a:xfrm>
        <a:prstGeom prst="pie">
          <a:avLst>
            <a:gd name="adj1" fmla="val 16200000"/>
            <a:gd name="adj2" fmla="val 0"/>
          </a:avLst>
        </a:prstGeom>
        <a:solidFill>
          <a:srgbClr val="B5CC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00065" y="930511"/>
        <a:ext cx="1773147" cy="1413587"/>
      </dsp:txXfrm>
    </dsp:sp>
    <dsp:sp modelId="{12A9E0E2-F062-49BB-8602-5660ED6764EF}">
      <dsp:nvSpPr>
        <dsp:cNvPr id="0" name=""/>
        <dsp:cNvSpPr/>
      </dsp:nvSpPr>
      <dsp:spPr>
        <a:xfrm>
          <a:off x="1127581" y="109478"/>
          <a:ext cx="4698143" cy="463627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560548" y="2510407"/>
        <a:ext cx="1733838" cy="1379843"/>
      </dsp:txXfrm>
    </dsp:sp>
    <dsp:sp modelId="{D437C0E5-3883-4F51-8AF0-A5736AFED719}">
      <dsp:nvSpPr>
        <dsp:cNvPr id="0" name=""/>
        <dsp:cNvSpPr/>
      </dsp:nvSpPr>
      <dsp:spPr>
        <a:xfrm>
          <a:off x="1083253" y="127753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24617" y="2509754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1040373" y="16378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591437" y="906239"/>
        <a:ext cx="1798206" cy="143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30D0-D1C3-4AA2-A19F-D148FBE6B0AF}">
      <dsp:nvSpPr>
        <dsp:cNvPr id="0" name=""/>
        <dsp:cNvSpPr/>
      </dsp:nvSpPr>
      <dsp:spPr>
        <a:xfrm>
          <a:off x="0" y="416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399C-0655-4F34-9471-191BD9E01090}">
      <dsp:nvSpPr>
        <dsp:cNvPr id="0" name=""/>
        <dsp:cNvSpPr/>
      </dsp:nvSpPr>
      <dsp:spPr>
        <a:xfrm>
          <a:off x="430530" y="47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sp:txBody>
      <dsp:txXfrm>
        <a:off x="466556" y="83426"/>
        <a:ext cx="7700366" cy="665948"/>
      </dsp:txXfrm>
    </dsp:sp>
    <dsp:sp modelId="{443D72CA-1869-4825-99EF-C0B8C550FC19}">
      <dsp:nvSpPr>
        <dsp:cNvPr id="0" name=""/>
        <dsp:cNvSpPr/>
      </dsp:nvSpPr>
      <dsp:spPr>
        <a:xfrm>
          <a:off x="0" y="1550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0354A-B19A-4830-BD8C-214F9D62799E}">
      <dsp:nvSpPr>
        <dsp:cNvPr id="0" name=""/>
        <dsp:cNvSpPr/>
      </dsp:nvSpPr>
      <dsp:spPr>
        <a:xfrm>
          <a:off x="430530" y="1181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Aid awarded primarily on the basis of financial need</a:t>
          </a:r>
        </a:p>
      </dsp:txBody>
      <dsp:txXfrm>
        <a:off x="466556" y="1217426"/>
        <a:ext cx="7700366" cy="665948"/>
      </dsp:txXfrm>
    </dsp:sp>
    <dsp:sp modelId="{08475D95-E27E-4029-BE42-BE3A26222AE7}">
      <dsp:nvSpPr>
        <dsp:cNvPr id="0" name=""/>
        <dsp:cNvSpPr/>
      </dsp:nvSpPr>
      <dsp:spPr>
        <a:xfrm>
          <a:off x="0" y="2684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4E69-E0D1-437F-9439-D51C79C431E1}">
      <dsp:nvSpPr>
        <dsp:cNvPr id="0" name=""/>
        <dsp:cNvSpPr/>
      </dsp:nvSpPr>
      <dsp:spPr>
        <a:xfrm>
          <a:off x="430530" y="2315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sz="25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sp:txBody>
      <dsp:txXfrm>
        <a:off x="466556" y="2351426"/>
        <a:ext cx="7700366" cy="665948"/>
      </dsp:txXfrm>
    </dsp:sp>
    <dsp:sp modelId="{57A60454-84D6-4BED-BEC9-12B070F1FC2E}">
      <dsp:nvSpPr>
        <dsp:cNvPr id="0" name=""/>
        <dsp:cNvSpPr/>
      </dsp:nvSpPr>
      <dsp:spPr>
        <a:xfrm>
          <a:off x="0" y="3818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83111-26DC-413F-AAFF-CFC77629AE34}">
      <dsp:nvSpPr>
        <dsp:cNvPr id="0" name=""/>
        <dsp:cNvSpPr/>
      </dsp:nvSpPr>
      <dsp:spPr>
        <a:xfrm>
          <a:off x="430530" y="3449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sp:txBody>
      <dsp:txXfrm>
        <a:off x="466556" y="3485426"/>
        <a:ext cx="7700366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457189" y="0"/>
          <a:ext cx="2269256" cy="1361554"/>
        </a:xfrm>
        <a:prstGeom prst="rect">
          <a:avLst/>
        </a:prstGeom>
        <a:solidFill>
          <a:srgbClr val="763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Pell Grant </a:t>
          </a:r>
        </a:p>
      </dsp:txBody>
      <dsp:txXfrm>
        <a:off x="457189" y="0"/>
        <a:ext cx="2269256" cy="1361554"/>
      </dsp:txXfrm>
    </dsp:sp>
    <dsp:sp modelId="{26F4202D-5CB8-46DF-851A-DC3432C2C607}">
      <dsp:nvSpPr>
        <dsp:cNvPr id="0" name=""/>
        <dsp:cNvSpPr/>
      </dsp:nvSpPr>
      <dsp:spPr>
        <a:xfrm>
          <a:off x="2942071" y="1503"/>
          <a:ext cx="2269256" cy="1361554"/>
        </a:xfrm>
        <a:prstGeom prst="rect">
          <a:avLst/>
        </a:prstGeom>
        <a:solidFill>
          <a:srgbClr val="BD57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</a:t>
          </a:r>
        </a:p>
      </dsp:txBody>
      <dsp:txXfrm>
        <a:off x="2942071" y="1503"/>
        <a:ext cx="2269256" cy="1361554"/>
      </dsp:txXfrm>
    </dsp:sp>
    <dsp:sp modelId="{B0C99F12-FC81-415D-AEAD-4E552DEABC5C}">
      <dsp:nvSpPr>
        <dsp:cNvPr id="0" name=""/>
        <dsp:cNvSpPr/>
      </dsp:nvSpPr>
      <dsp:spPr>
        <a:xfrm>
          <a:off x="5438254" y="1503"/>
          <a:ext cx="2269256" cy="1361554"/>
        </a:xfrm>
        <a:prstGeom prst="rect">
          <a:avLst/>
        </a:prstGeom>
        <a:solidFill>
          <a:srgbClr val="A117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sp:txBody>
      <dsp:txXfrm>
        <a:off x="5438254" y="1503"/>
        <a:ext cx="2269256" cy="1361554"/>
      </dsp:txXfrm>
    </dsp:sp>
    <dsp:sp modelId="{2EEFF565-0FA5-4AFE-8EC9-CF46641B257F}">
      <dsp:nvSpPr>
        <dsp:cNvPr id="0" name=""/>
        <dsp:cNvSpPr/>
      </dsp:nvSpPr>
      <dsp:spPr>
        <a:xfrm>
          <a:off x="445889" y="1589982"/>
          <a:ext cx="2269256" cy="1361554"/>
        </a:xfrm>
        <a:prstGeom prst="rect">
          <a:avLst/>
        </a:prstGeom>
        <a:solidFill>
          <a:srgbClr val="FA9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445889" y="1589982"/>
        <a:ext cx="2269256" cy="1361554"/>
      </dsp:txXfrm>
    </dsp:sp>
    <dsp:sp modelId="{5927B7F6-1A6B-4BE6-9A00-80A8F3451E16}">
      <dsp:nvSpPr>
        <dsp:cNvPr id="0" name=""/>
        <dsp:cNvSpPr/>
      </dsp:nvSpPr>
      <dsp:spPr>
        <a:xfrm>
          <a:off x="2942071" y="1589982"/>
          <a:ext cx="2269256" cy="1361554"/>
        </a:xfrm>
        <a:prstGeom prst="rect">
          <a:avLst/>
        </a:prstGeom>
        <a:solidFill>
          <a:srgbClr val="5693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2071" y="1589982"/>
        <a:ext cx="2269256" cy="1361554"/>
      </dsp:txXfrm>
    </dsp:sp>
    <dsp:sp modelId="{799B4B1F-19A5-4028-A572-1E0AD4FB66AD}">
      <dsp:nvSpPr>
        <dsp:cNvPr id="0" name=""/>
        <dsp:cNvSpPr/>
      </dsp:nvSpPr>
      <dsp:spPr>
        <a:xfrm>
          <a:off x="5438254" y="1589982"/>
          <a:ext cx="2269256" cy="1361554"/>
        </a:xfrm>
        <a:prstGeom prst="rect">
          <a:avLst/>
        </a:prstGeom>
        <a:solidFill>
          <a:srgbClr val="0084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sp:txBody>
      <dsp:txXfrm>
        <a:off x="5438254" y="1589982"/>
        <a:ext cx="2269256" cy="1361554"/>
      </dsp:txXfrm>
    </dsp:sp>
    <dsp:sp modelId="{F8FCE1B0-A15B-4784-82E6-5BFC1F3402C4}">
      <dsp:nvSpPr>
        <dsp:cNvPr id="0" name=""/>
        <dsp:cNvSpPr/>
      </dsp:nvSpPr>
      <dsp:spPr>
        <a:xfrm>
          <a:off x="2942071" y="3178462"/>
          <a:ext cx="2269256" cy="1361554"/>
        </a:xfrm>
        <a:prstGeom prst="rect">
          <a:avLst/>
        </a:prstGeom>
        <a:solidFill>
          <a:srgbClr val="2636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sp:txBody>
      <dsp:txXfrm>
        <a:off x="2942071" y="3178462"/>
        <a:ext cx="2269256" cy="1361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8676-D5B2-4CAA-A25D-0FF1EBD9189E}">
      <dsp:nvSpPr>
        <dsp:cNvPr id="0" name=""/>
        <dsp:cNvSpPr/>
      </dsp:nvSpPr>
      <dsp:spPr>
        <a:xfrm>
          <a:off x="0" y="4193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1A91-22BB-4DA1-AF64-CE0E19B66442}">
      <dsp:nvSpPr>
        <dsp:cNvPr id="0" name=""/>
        <dsp:cNvSpPr/>
      </dsp:nvSpPr>
      <dsp:spPr>
        <a:xfrm>
          <a:off x="430530" y="3557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kern="1200" dirty="0"/>
        </a:p>
      </dsp:txBody>
      <dsp:txXfrm>
        <a:off x="467997" y="73046"/>
        <a:ext cx="7697484" cy="692586"/>
      </dsp:txXfrm>
    </dsp:sp>
    <dsp:sp modelId="{35237E15-EC5D-4841-92AD-9EEF37C193D8}">
      <dsp:nvSpPr>
        <dsp:cNvPr id="0" name=""/>
        <dsp:cNvSpPr/>
      </dsp:nvSpPr>
      <dsp:spPr>
        <a:xfrm>
          <a:off x="0" y="15986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87CCC-747F-46EF-ACDA-D74B276EBF50}">
      <dsp:nvSpPr>
        <dsp:cNvPr id="0" name=""/>
        <dsp:cNvSpPr/>
      </dsp:nvSpPr>
      <dsp:spPr>
        <a:xfrm>
          <a:off x="430530" y="121493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  <a:endParaRPr lang="en-US" sz="2400" kern="1200" dirty="0"/>
        </a:p>
      </dsp:txBody>
      <dsp:txXfrm>
        <a:off x="467997" y="1252406"/>
        <a:ext cx="7697484" cy="692586"/>
      </dsp:txXfrm>
    </dsp:sp>
    <dsp:sp modelId="{FF206E91-820A-494B-9F17-5730EDA45F3D}">
      <dsp:nvSpPr>
        <dsp:cNvPr id="0" name=""/>
        <dsp:cNvSpPr/>
      </dsp:nvSpPr>
      <dsp:spPr>
        <a:xfrm>
          <a:off x="0" y="27780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CE03F-D81A-4093-A587-59A07ADA01CF}">
      <dsp:nvSpPr>
        <dsp:cNvPr id="0" name=""/>
        <dsp:cNvSpPr/>
      </dsp:nvSpPr>
      <dsp:spPr>
        <a:xfrm>
          <a:off x="430530" y="239429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kern="1200" dirty="0"/>
        </a:p>
      </dsp:txBody>
      <dsp:txXfrm>
        <a:off x="467997" y="2431766"/>
        <a:ext cx="7697484" cy="692586"/>
      </dsp:txXfrm>
    </dsp:sp>
    <dsp:sp modelId="{778C2142-6B6C-4AF9-9B50-FEE5414E21E6}">
      <dsp:nvSpPr>
        <dsp:cNvPr id="0" name=""/>
        <dsp:cNvSpPr/>
      </dsp:nvSpPr>
      <dsp:spPr>
        <a:xfrm>
          <a:off x="0" y="39574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0D7B9-887F-4915-B301-2B1D6F79C9B6}">
      <dsp:nvSpPr>
        <dsp:cNvPr id="0" name=""/>
        <dsp:cNvSpPr/>
      </dsp:nvSpPr>
      <dsp:spPr>
        <a:xfrm>
          <a:off x="430530" y="3573660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sp:txBody>
      <dsp:txXfrm>
        <a:off x="467997" y="3611127"/>
        <a:ext cx="7697484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445889" y="1503"/>
          <a:ext cx="2269256" cy="1361554"/>
        </a:xfrm>
        <a:prstGeom prst="rect">
          <a:avLst/>
        </a:prstGeom>
        <a:solidFill>
          <a:srgbClr val="763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Minnesota State Grant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DREAM Act</a:t>
          </a:r>
        </a:p>
      </dsp:txBody>
      <dsp:txXfrm>
        <a:off x="445889" y="1503"/>
        <a:ext cx="2269256" cy="1361554"/>
      </dsp:txXfrm>
    </dsp:sp>
    <dsp:sp modelId="{26F4202D-5CB8-46DF-851A-DC3432C2C607}">
      <dsp:nvSpPr>
        <dsp:cNvPr id="0" name=""/>
        <dsp:cNvSpPr/>
      </dsp:nvSpPr>
      <dsp:spPr>
        <a:xfrm>
          <a:off x="2942071" y="1503"/>
          <a:ext cx="2269256" cy="1361554"/>
        </a:xfrm>
        <a:prstGeom prst="rect">
          <a:avLst/>
        </a:prstGeom>
        <a:solidFill>
          <a:srgbClr val="BD57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Public Safety Officer’s Survivors Grant</a:t>
          </a:r>
        </a:p>
      </dsp:txBody>
      <dsp:txXfrm>
        <a:off x="2942071" y="1503"/>
        <a:ext cx="2269256" cy="1361554"/>
      </dsp:txXfrm>
    </dsp:sp>
    <dsp:sp modelId="{B0C99F12-FC81-415D-AEAD-4E552DEABC5C}">
      <dsp:nvSpPr>
        <dsp:cNvPr id="0" name=""/>
        <dsp:cNvSpPr/>
      </dsp:nvSpPr>
      <dsp:spPr>
        <a:xfrm>
          <a:off x="5438254" y="1503"/>
          <a:ext cx="2269256" cy="1361554"/>
        </a:xfrm>
        <a:prstGeom prst="rect">
          <a:avLst/>
        </a:prstGeom>
        <a:solidFill>
          <a:srgbClr val="A117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State Work Study</a:t>
          </a:r>
        </a:p>
      </dsp:txBody>
      <dsp:txXfrm>
        <a:off x="5438254" y="1503"/>
        <a:ext cx="2269256" cy="1361554"/>
      </dsp:txXfrm>
    </dsp:sp>
    <dsp:sp modelId="{2EEFF565-0FA5-4AFE-8EC9-CF46641B257F}">
      <dsp:nvSpPr>
        <dsp:cNvPr id="0" name=""/>
        <dsp:cNvSpPr/>
      </dsp:nvSpPr>
      <dsp:spPr>
        <a:xfrm>
          <a:off x="445889" y="1589982"/>
          <a:ext cx="2269256" cy="1361554"/>
        </a:xfrm>
        <a:prstGeom prst="rect">
          <a:avLst/>
        </a:prstGeom>
        <a:solidFill>
          <a:srgbClr val="FA9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MN Indian Scholarship</a:t>
          </a:r>
        </a:p>
      </dsp:txBody>
      <dsp:txXfrm>
        <a:off x="445889" y="1589982"/>
        <a:ext cx="2269256" cy="1361554"/>
      </dsp:txXfrm>
    </dsp:sp>
    <dsp:sp modelId="{5927B7F6-1A6B-4BE6-9A00-80A8F3451E16}">
      <dsp:nvSpPr>
        <dsp:cNvPr id="0" name=""/>
        <dsp:cNvSpPr/>
      </dsp:nvSpPr>
      <dsp:spPr>
        <a:xfrm>
          <a:off x="2942071" y="1589982"/>
          <a:ext cx="2269256" cy="1361554"/>
        </a:xfrm>
        <a:prstGeom prst="rect">
          <a:avLst/>
        </a:prstGeom>
        <a:solidFill>
          <a:srgbClr val="5693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Post Secondary Child Care Grant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2071" y="1589982"/>
        <a:ext cx="2269256" cy="1361554"/>
      </dsp:txXfrm>
    </dsp:sp>
    <dsp:sp modelId="{799B4B1F-19A5-4028-A572-1E0AD4FB66AD}">
      <dsp:nvSpPr>
        <dsp:cNvPr id="0" name=""/>
        <dsp:cNvSpPr/>
      </dsp:nvSpPr>
      <dsp:spPr>
        <a:xfrm>
          <a:off x="5438254" y="1589982"/>
          <a:ext cx="2269256" cy="1361554"/>
        </a:xfrm>
        <a:prstGeom prst="rect">
          <a:avLst/>
        </a:prstGeom>
        <a:solidFill>
          <a:srgbClr val="0084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Minnesota GI Bill</a:t>
          </a:r>
        </a:p>
      </dsp:txBody>
      <dsp:txXfrm>
        <a:off x="5438254" y="1589982"/>
        <a:ext cx="2269256" cy="1361554"/>
      </dsp:txXfrm>
    </dsp:sp>
    <dsp:sp modelId="{F8FCE1B0-A15B-4784-82E6-5BFC1F3402C4}">
      <dsp:nvSpPr>
        <dsp:cNvPr id="0" name=""/>
        <dsp:cNvSpPr/>
      </dsp:nvSpPr>
      <dsp:spPr>
        <a:xfrm>
          <a:off x="3056374" y="3179960"/>
          <a:ext cx="2269256" cy="1361554"/>
        </a:xfrm>
        <a:prstGeom prst="rect">
          <a:avLst/>
        </a:prstGeom>
        <a:solidFill>
          <a:srgbClr val="2636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SELF Loans</a:t>
          </a:r>
        </a:p>
      </dsp:txBody>
      <dsp:txXfrm>
        <a:off x="3056374" y="3179960"/>
        <a:ext cx="2269256" cy="13615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54326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533392" y="0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Colleges and Universities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(aid provided on basis of need and merit)</a:t>
          </a:r>
        </a:p>
      </dsp:txBody>
      <dsp:txXfrm>
        <a:off x="582388" y="48996"/>
        <a:ext cx="7674426" cy="905688"/>
      </dsp:txXfrm>
    </dsp:sp>
    <dsp:sp modelId="{E8F38A3F-CBE3-473C-84A5-953BEABFC1C6}">
      <dsp:nvSpPr>
        <dsp:cNvPr id="0" name=""/>
        <dsp:cNvSpPr/>
      </dsp:nvSpPr>
      <dsp:spPr>
        <a:xfrm>
          <a:off x="0" y="208550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381001" y="1524002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Foundations, Businesses, Civic, Charitable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Organizations</a:t>
          </a:r>
        </a:p>
      </dsp:txBody>
      <dsp:txXfrm>
        <a:off x="429997" y="1572998"/>
        <a:ext cx="7674426" cy="905688"/>
      </dsp:txXfrm>
    </dsp:sp>
    <dsp:sp modelId="{4D806934-682E-475D-AD26-41467F256281}">
      <dsp:nvSpPr>
        <dsp:cNvPr id="0" name=""/>
        <dsp:cNvSpPr/>
      </dsp:nvSpPr>
      <dsp:spPr>
        <a:xfrm>
          <a:off x="0" y="362774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9194-6187-4C6F-BA65-E0AA07B13BAC}">
      <dsp:nvSpPr>
        <dsp:cNvPr id="0" name=""/>
        <dsp:cNvSpPr/>
      </dsp:nvSpPr>
      <dsp:spPr>
        <a:xfrm>
          <a:off x="430530" y="312590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Employers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(scholarships and educational benefits)</a:t>
          </a:r>
        </a:p>
      </dsp:txBody>
      <dsp:txXfrm>
        <a:off x="479526" y="3174897"/>
        <a:ext cx="7674426" cy="9056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4D92-CB6F-4FFF-924A-C5CEE4869F8D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rgbClr val="005B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38B41-2685-4679-BD58-CDECA3A82757}">
      <dsp:nvSpPr>
        <dsp:cNvPr id="0" name=""/>
        <dsp:cNvSpPr/>
      </dsp:nvSpPr>
      <dsp:spPr>
        <a:xfrm>
          <a:off x="452604" y="299941"/>
          <a:ext cx="7405375" cy="60026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FAFSA on the Web (FOTW)</a:t>
          </a:r>
        </a:p>
      </dsp:txBody>
      <dsp:txXfrm>
        <a:off x="452604" y="299941"/>
        <a:ext cx="7405375" cy="600267"/>
      </dsp:txXfrm>
    </dsp:sp>
    <dsp:sp modelId="{85B04281-9A45-4F2A-ADFB-2AFDD8F4A1E8}">
      <dsp:nvSpPr>
        <dsp:cNvPr id="0" name=""/>
        <dsp:cNvSpPr/>
      </dsp:nvSpPr>
      <dsp:spPr>
        <a:xfrm>
          <a:off x="77437" y="22490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2576A-7CE8-4868-A78B-36FB5DE236BC}">
      <dsp:nvSpPr>
        <dsp:cNvPr id="0" name=""/>
        <dsp:cNvSpPr/>
      </dsp:nvSpPr>
      <dsp:spPr>
        <a:xfrm>
          <a:off x="882738" y="1200053"/>
          <a:ext cx="6975241" cy="600267"/>
        </a:xfrm>
        <a:prstGeom prst="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myStudentAid mobile app</a:t>
          </a:r>
        </a:p>
      </dsp:txBody>
      <dsp:txXfrm>
        <a:off x="882738" y="1200053"/>
        <a:ext cx="6975241" cy="600267"/>
      </dsp:txXfrm>
    </dsp:sp>
    <dsp:sp modelId="{00BA28D8-042E-4858-A087-98FC2E379814}">
      <dsp:nvSpPr>
        <dsp:cNvPr id="0" name=""/>
        <dsp:cNvSpPr/>
      </dsp:nvSpPr>
      <dsp:spPr>
        <a:xfrm>
          <a:off x="507571" y="1125020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527A6-D6AE-4CE4-8AAD-FF15FB11E02D}">
      <dsp:nvSpPr>
        <dsp:cNvPr id="0" name=""/>
        <dsp:cNvSpPr/>
      </dsp:nvSpPr>
      <dsp:spPr>
        <a:xfrm>
          <a:off x="1014754" y="2100166"/>
          <a:ext cx="6843224" cy="600267"/>
        </a:xfrm>
        <a:prstGeom prst="rect">
          <a:avLst/>
        </a:prstGeom>
        <a:solidFill>
          <a:srgbClr val="005B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sp:txBody>
      <dsp:txXfrm>
        <a:off x="1014754" y="2100166"/>
        <a:ext cx="6843224" cy="600267"/>
      </dsp:txXfrm>
    </dsp:sp>
    <dsp:sp modelId="{297862ED-8CDE-4ECE-9964-09915C801F19}">
      <dsp:nvSpPr>
        <dsp:cNvPr id="0" name=""/>
        <dsp:cNvSpPr/>
      </dsp:nvSpPr>
      <dsp:spPr>
        <a:xfrm>
          <a:off x="639587" y="2025133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BA264-5FDD-4D80-98C4-8BFA3A26E17C}">
      <dsp:nvSpPr>
        <dsp:cNvPr id="0" name=""/>
        <dsp:cNvSpPr/>
      </dsp:nvSpPr>
      <dsp:spPr>
        <a:xfrm>
          <a:off x="882738" y="3000278"/>
          <a:ext cx="6975241" cy="60026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sp:txBody>
      <dsp:txXfrm>
        <a:off x="882738" y="3000278"/>
        <a:ext cx="6975241" cy="600267"/>
      </dsp:txXfrm>
    </dsp:sp>
    <dsp:sp modelId="{8D1E3182-96F9-438C-AF7C-A268279CF296}">
      <dsp:nvSpPr>
        <dsp:cNvPr id="0" name=""/>
        <dsp:cNvSpPr/>
      </dsp:nvSpPr>
      <dsp:spPr>
        <a:xfrm>
          <a:off x="507571" y="2925245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1E0F5-DE18-42BD-ADE0-A12A80B0A607}">
      <dsp:nvSpPr>
        <dsp:cNvPr id="0" name=""/>
        <dsp:cNvSpPr/>
      </dsp:nvSpPr>
      <dsp:spPr>
        <a:xfrm>
          <a:off x="452604" y="3900391"/>
          <a:ext cx="7405375" cy="600267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sp:txBody>
      <dsp:txXfrm>
        <a:off x="452604" y="3900391"/>
        <a:ext cx="7405375" cy="600267"/>
      </dsp:txXfrm>
    </dsp:sp>
    <dsp:sp modelId="{8C0C7A27-A2B1-4BEA-B7D5-48CDAADCFF7A}">
      <dsp:nvSpPr>
        <dsp:cNvPr id="0" name=""/>
        <dsp:cNvSpPr/>
      </dsp:nvSpPr>
      <dsp:spPr>
        <a:xfrm>
          <a:off x="77437" y="382535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2B2D4-5D81-4E02-BF5F-CA5FC3672B12}">
      <dsp:nvSpPr>
        <dsp:cNvPr id="0" name=""/>
        <dsp:cNvSpPr/>
      </dsp:nvSpPr>
      <dsp:spPr>
        <a:xfrm>
          <a:off x="0" y="0"/>
          <a:ext cx="8686800" cy="1417320"/>
        </a:xfrm>
        <a:prstGeom prst="rect">
          <a:avLst/>
        </a:prstGeom>
        <a:solidFill>
          <a:srgbClr val="56933B"/>
        </a:solidFill>
        <a:ln>
          <a:solidFill>
            <a:srgbClr val="3B431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sp:txBody>
      <dsp:txXfrm>
        <a:off x="0" y="0"/>
        <a:ext cx="8686800" cy="1417320"/>
      </dsp:txXfrm>
    </dsp:sp>
    <dsp:sp modelId="{4D5791FB-88AE-4085-BF06-6168C6E23C57}">
      <dsp:nvSpPr>
        <dsp:cNvPr id="0" name=""/>
        <dsp:cNvSpPr/>
      </dsp:nvSpPr>
      <dsp:spPr>
        <a:xfrm>
          <a:off x="1060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sp:txBody>
      <dsp:txXfrm>
        <a:off x="1060" y="1417320"/>
        <a:ext cx="1240668" cy="2976372"/>
      </dsp:txXfrm>
    </dsp:sp>
    <dsp:sp modelId="{10E998BF-0381-477E-AAE8-B755529DF6D1}">
      <dsp:nvSpPr>
        <dsp:cNvPr id="0" name=""/>
        <dsp:cNvSpPr/>
      </dsp:nvSpPr>
      <dsp:spPr>
        <a:xfrm>
          <a:off x="1241728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Marriage date is January 2019, or later</a:t>
          </a:r>
        </a:p>
      </dsp:txBody>
      <dsp:txXfrm>
        <a:off x="1241728" y="1417320"/>
        <a:ext cx="1240668" cy="2976372"/>
      </dsp:txXfrm>
    </dsp:sp>
    <dsp:sp modelId="{58829F29-8EC1-4265-A142-EAD87D1B180B}">
      <dsp:nvSpPr>
        <dsp:cNvPr id="0" name=""/>
        <dsp:cNvSpPr/>
      </dsp:nvSpPr>
      <dsp:spPr>
        <a:xfrm>
          <a:off x="2482397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sp:txBody>
      <dsp:txXfrm>
        <a:off x="2482397" y="1417320"/>
        <a:ext cx="1240668" cy="2976372"/>
      </dsp:txXfrm>
    </dsp:sp>
    <dsp:sp modelId="{82F5335F-6E72-4F66-A0C0-843B5C20B1F0}">
      <dsp:nvSpPr>
        <dsp:cNvPr id="0" name=""/>
        <dsp:cNvSpPr/>
      </dsp:nvSpPr>
      <dsp:spPr>
        <a:xfrm>
          <a:off x="3723065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sp:txBody>
      <dsp:txXfrm>
        <a:off x="3723065" y="1417320"/>
        <a:ext cx="1240668" cy="2976372"/>
      </dsp:txXfrm>
    </dsp:sp>
    <dsp:sp modelId="{0FD0CE40-12DE-4F3E-A162-5D510837C7AF}">
      <dsp:nvSpPr>
        <dsp:cNvPr id="0" name=""/>
        <dsp:cNvSpPr/>
      </dsp:nvSpPr>
      <dsp:spPr>
        <a:xfrm>
          <a:off x="4963734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sp:txBody>
      <dsp:txXfrm>
        <a:off x="4963734" y="1417320"/>
        <a:ext cx="1240668" cy="2976372"/>
      </dsp:txXfrm>
    </dsp:sp>
    <dsp:sp modelId="{B487B1B9-6CE1-4570-9F42-E88FB51EE26F}">
      <dsp:nvSpPr>
        <dsp:cNvPr id="0" name=""/>
        <dsp:cNvSpPr/>
      </dsp:nvSpPr>
      <dsp:spPr>
        <a:xfrm>
          <a:off x="6204402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sp:txBody>
      <dsp:txXfrm>
        <a:off x="6204402" y="1417320"/>
        <a:ext cx="1240668" cy="2976372"/>
      </dsp:txXfrm>
    </dsp:sp>
    <dsp:sp modelId="{B31ABA9C-E4A3-48F6-BA97-577BC1FC89D9}">
      <dsp:nvSpPr>
        <dsp:cNvPr id="0" name=""/>
        <dsp:cNvSpPr/>
      </dsp:nvSpPr>
      <dsp:spPr>
        <a:xfrm>
          <a:off x="7445071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sp:txBody>
      <dsp:txXfrm>
        <a:off x="7445071" y="1417320"/>
        <a:ext cx="1240668" cy="2976372"/>
      </dsp:txXfrm>
    </dsp:sp>
    <dsp:sp modelId="{87A24CA5-A769-4AD8-9829-CACB8FAAEB88}">
      <dsp:nvSpPr>
        <dsp:cNvPr id="0" name=""/>
        <dsp:cNvSpPr/>
      </dsp:nvSpPr>
      <dsp:spPr>
        <a:xfrm>
          <a:off x="0" y="4393692"/>
          <a:ext cx="8686800" cy="330708"/>
        </a:xfrm>
        <a:prstGeom prst="rect">
          <a:avLst/>
        </a:prstGeom>
        <a:solidFill>
          <a:srgbClr val="56933B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292128"/>
            <a:ext cx="6858000" cy="377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3357" tIns="46677" rIns="93357" bIns="46677">
            <a:spAutoFit/>
          </a:bodyPr>
          <a:lstStyle/>
          <a:p>
            <a:pPr algn="ctr" defTabSz="932910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 About Financial Aid</a:t>
            </a:r>
          </a:p>
        </p:txBody>
      </p:sp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D8B9A4EA-07C7-4A62-8053-FD0A2A4690A2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17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0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9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3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3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28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80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7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7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12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6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381000" y="76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8472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067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9144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26B4DC-8A4D-41F6-B433-87F84CB5F4F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9497"/>
            <a:ext cx="1766886" cy="433387"/>
          </a:xfrm>
          <a:prstGeom prst="rect">
            <a:avLst/>
          </a:prstGeom>
        </p:spPr>
      </p:pic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000" y="6400800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2019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</p:sldLayoutIdLst>
  <p:transition spd="slow"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7.xml"/><Relationship Id="rId15" Type="http://schemas.openxmlformats.org/officeDocument/2006/relationships/image" Target="../media/image5.jpg"/><Relationship Id="rId10" Type="http://schemas.microsoft.com/office/2007/relationships/hdphoto" Target="../media/hdphoto1.wdp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3.png"/><Relationship Id="rId1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/fafs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said.ed.gov/npas/index.htm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27432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Know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  <a:p>
            <a:pPr algn="ctr">
              <a:spcBef>
                <a:spcPct val="30000"/>
              </a:spcBef>
              <a:defRPr/>
            </a:pPr>
            <a:endParaRPr lang="en-US" sz="4800" b="1" dirty="0">
              <a:solidFill>
                <a:srgbClr val="005B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30000"/>
              </a:spcBef>
              <a:defRPr/>
            </a:pPr>
            <a:r>
              <a:rPr lang="en-US" sz="2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Jayne Dinse</a:t>
            </a:r>
          </a:p>
          <a:p>
            <a:pPr algn="ctr">
              <a:spcBef>
                <a:spcPct val="30000"/>
              </a:spcBef>
              <a:defRPr/>
            </a:pPr>
            <a:r>
              <a:rPr lang="en-US" sz="2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Aid Director</a:t>
            </a:r>
          </a:p>
          <a:p>
            <a:pPr algn="ctr">
              <a:spcBef>
                <a:spcPct val="30000"/>
              </a:spcBef>
              <a:defRPr/>
            </a:pPr>
            <a:r>
              <a:rPr lang="en-US" sz="2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 Central College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8288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What you need to know about                   		     Financial Aid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251066"/>
            <a:ext cx="32958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Jayne Dinse</a:t>
            </a:r>
          </a:p>
          <a:p>
            <a:r>
              <a:rPr lang="en-US" sz="2800" dirty="0">
                <a:solidFill>
                  <a:schemeClr val="bg1"/>
                </a:solidFill>
              </a:rPr>
              <a:t>Financial Aid Director</a:t>
            </a: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DD352E-7E2F-40E8-BA8E-492D35023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233934"/>
              </p:ext>
            </p:extLst>
          </p:nvPr>
        </p:nvGraphicFramePr>
        <p:xfrm>
          <a:off x="228600" y="12192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E8127FA-C0EF-4A1A-9893-80E02174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877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Student Aid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123189"/>
              </p:ext>
            </p:extLst>
          </p:nvPr>
        </p:nvGraphicFramePr>
        <p:xfrm>
          <a:off x="381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920"/>
            <a:ext cx="9144000" cy="1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821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1143000"/>
          </a:xfrm>
        </p:spPr>
        <p:txBody>
          <a:bodyPr/>
          <a:lstStyle/>
          <a:p>
            <a:r>
              <a:rPr lang="en-US" dirty="0"/>
              <a:t>Other sources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870550"/>
              </p:ext>
            </p:extLst>
          </p:nvPr>
        </p:nvGraphicFramePr>
        <p:xfrm>
          <a:off x="2286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95009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demographic and financial information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expected family contribution (EFC)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EFC to award financial aid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in English and Spanish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filed at any time during an academic year, but no earlier than October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2021-22 academic year, the FAFSA -may be filed beginning October 1, 2020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may set FAFSA priority dates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1010932"/>
              </p:ext>
            </p:extLst>
          </p:nvPr>
        </p:nvGraphicFramePr>
        <p:xfrm>
          <a:off x="685800" y="1143000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68" y="3200066"/>
            <a:ext cx="686467" cy="6864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75782" y="1447800"/>
            <a:ext cx="572017" cy="533400"/>
            <a:chOff x="2689587" y="3027207"/>
            <a:chExt cx="1931831" cy="19318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87" y="3027207"/>
              <a:ext cx="1931831" cy="19318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229776" y="3505200"/>
              <a:ext cx="885024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88" y="2423409"/>
            <a:ext cx="533400" cy="533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3" y="5028866"/>
            <a:ext cx="549638" cy="549638"/>
          </a:xfrm>
          <a:prstGeom prst="rect">
            <a:avLst/>
          </a:prstGeom>
        </p:spPr>
      </p:pic>
      <p:pic>
        <p:nvPicPr>
          <p:cNvPr id="9" name="Picture 8" descr="Telephone">
            <a:extLst>
              <a:ext uri="{FF2B5EF4-FFF2-40B4-BE49-F238E27FC236}">
                <a16:creationId xmlns:a16="http://schemas.microsoft.com/office/drawing/2014/main" id="{BE7B7D2C-5D07-4823-BB2B-A37A57167A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flipH="1">
            <a:off x="1226200" y="4078657"/>
            <a:ext cx="678800" cy="67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12"/>
            <a:ext cx="9144000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906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Benefits of Using FOTW or myStudentAid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4876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Built-in edits to prevent costly errors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Option to use Internal Revenue Service (IRS) Data Retrieval Tool to import tax data</a:t>
            </a:r>
          </a:p>
          <a:p>
            <a:pPr>
              <a:spcBef>
                <a:spcPct val="3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More timely submission of original application and any necessary corrections</a:t>
            </a:r>
          </a:p>
          <a:p>
            <a:pPr>
              <a:spcBef>
                <a:spcPct val="3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More detailed instructions and “help” for common questions</a:t>
            </a:r>
          </a:p>
          <a:p>
            <a:pPr>
              <a:spcBef>
                <a:spcPct val="3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Ability to check application status online</a:t>
            </a:r>
          </a:p>
          <a:p>
            <a:pPr>
              <a:spcBef>
                <a:spcPct val="3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Simplified application process in the future</a:t>
            </a:r>
          </a:p>
          <a:p>
            <a:pPr eaLnBrk="1" hangingPunct="1">
              <a:spcBef>
                <a:spcPts val="2400"/>
              </a:spcBef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63764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92" y="0"/>
            <a:ext cx="8766808" cy="1219200"/>
          </a:xfrm>
        </p:spPr>
        <p:txBody>
          <a:bodyPr/>
          <a:lstStyle/>
          <a:p>
            <a:r>
              <a:rPr lang="en-US" dirty="0"/>
              <a:t>FAFSA on the Web </a:t>
            </a:r>
            <a:r>
              <a:rPr lang="en-US" dirty="0">
                <a:solidFill>
                  <a:schemeClr val="tx2"/>
                </a:solidFill>
              </a:rPr>
              <a:t>(FOTW)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FD1D72-9DA3-4830-847D-BE8F68B04BFC}"/>
              </a:ext>
            </a:extLst>
          </p:cNvPr>
          <p:cNvSpPr/>
          <p:nvPr/>
        </p:nvSpPr>
        <p:spPr>
          <a:xfrm>
            <a:off x="67818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81646-0BFC-48A2-B42F-B887030D539B}"/>
              </a:ext>
            </a:extLst>
          </p:cNvPr>
          <p:cNvSpPr/>
          <p:nvPr/>
        </p:nvSpPr>
        <p:spPr>
          <a:xfrm>
            <a:off x="1692884" y="5509278"/>
            <a:ext cx="6014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Website: https://studentaid.gov/h/apply-for-aid/fafsa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7D7E64-7634-4DEB-83AA-7178C3723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2" y="932227"/>
            <a:ext cx="8766808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1455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CC98-F073-433C-8CB5-58B0C13B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0" t="180095" r="43891" b="-180095"/>
          <a:stretch/>
        </p:blipFill>
        <p:spPr>
          <a:xfrm>
            <a:off x="3048000" y="1939568"/>
            <a:ext cx="3657600" cy="10769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34693F4-33E1-4B5A-BB4F-8B00883F8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/>
              <a:t>FAFSA on the Web </a:t>
            </a:r>
            <a:r>
              <a:rPr lang="en-US" dirty="0">
                <a:solidFill>
                  <a:schemeClr val="tx2"/>
                </a:solidFill>
              </a:rPr>
              <a:t>(FOTW)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03A9D-04ED-42A1-8420-A6E9057DAC4C}"/>
              </a:ext>
            </a:extLst>
          </p:cNvPr>
          <p:cNvSpPr/>
          <p:nvPr/>
        </p:nvSpPr>
        <p:spPr>
          <a:xfrm>
            <a:off x="3352800" y="53340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815CD-69D0-414B-A09A-1514AD9ECA4F}"/>
              </a:ext>
            </a:extLst>
          </p:cNvPr>
          <p:cNvSpPr/>
          <p:nvPr/>
        </p:nvSpPr>
        <p:spPr>
          <a:xfrm>
            <a:off x="67818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FD937F-566F-4E13-8F30-12DD51E40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8889"/>
            <a:ext cx="9144000" cy="4900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8347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C9CD731-7DE4-41B6-ADF4-AC47FC5E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1143000"/>
            <a:ext cx="2895600" cy="457200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Mobile ability to begin, complete, save, and submit the FAFSA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Prompts applicant to create a save key, allowing completion at later time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FAFSA completion tracked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Successful completion of each section indicated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Agreement of Terms checkbox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Confirmation of submission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Estimated EFC calculation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CC6F9A-86BD-45DA-A0AC-A4BA88BC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myStudentAid Mobile App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D74D8A-272E-4BEA-A735-EF2FA425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" y="827961"/>
            <a:ext cx="3292125" cy="51759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974"/>
            <a:ext cx="9144000" cy="11219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15FE86-D4FA-498D-BB0F-8AC573294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75" y="849944"/>
            <a:ext cx="3292125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7322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534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Cost of attendance (COA)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Expected family contribution (EFC)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circumstances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15000"/>
            <a:ext cx="457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 (DRT)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certain tax return information to be transferred from the IRS database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Participation is voluntary and student chooses whether or not to transfer data to FOTW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will authenticate taxpayer’s identity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tax record is found, IRS transfers information to populate the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Reduces documents requested by financial aid office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AFCB05-5C00-4306-B2A7-C61C51C7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005501C-7174-433B-B780-160A02D56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475867"/>
              </p:ext>
            </p:extLst>
          </p:nvPr>
        </p:nvGraphicFramePr>
        <p:xfrm>
          <a:off x="304800" y="1238248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648"/>
            <a:ext cx="9144000" cy="8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4029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FSA </a:t>
            </a:r>
            <a:r>
              <a:rPr lang="en-US" dirty="0">
                <a:solidFill>
                  <a:schemeClr val="tx2"/>
                </a:solidFill>
              </a:rPr>
              <a:t>ID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599" y="1295400"/>
            <a:ext cx="4895849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allows access to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certain U.S. Department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Education websites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May be used by students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parents throughout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financial aid process,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including subsequent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school years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 FSA ID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Apply 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https://fsaid.ed.gov/npas/index.htm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81F78E-95FE-4553-BB7A-2376754F24A0}"/>
              </a:ext>
            </a:extLst>
          </p:cNvPr>
          <p:cNvGrpSpPr/>
          <p:nvPr/>
        </p:nvGrpSpPr>
        <p:grpSpPr>
          <a:xfrm>
            <a:off x="4533900" y="1600200"/>
            <a:ext cx="4209772" cy="3444618"/>
            <a:chOff x="4586288" y="990600"/>
            <a:chExt cx="4209772" cy="34446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B3B8450-D9A2-4C0D-9308-3991609D6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6288" y="990600"/>
              <a:ext cx="4209772" cy="173837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35D2DC-8FEE-4B68-BAA5-A9CD22E1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1453" y="2684504"/>
              <a:ext cx="4204607" cy="175071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Citizenship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Drug conviction of possession or sale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Selective Service registration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Highest education level completed by father/mother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62956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Dependency Status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000"/>
              </a:spcBef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asks questions to determine dependency status for Title IV federal student aid (not IRS) purposes: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all “No” responses, student is dependent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“Yes” to any question, student is independent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9144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05253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Information About Parents of</a:t>
            </a:r>
            <a:br>
              <a:rPr lang="en-US" dirty="0"/>
            </a:br>
            <a:r>
              <a:rPr lang="en-US" dirty="0"/>
              <a:t>Dependent Students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000"/>
              </a:spcBef>
              <a:buClr>
                <a:srgbClr val="005B99"/>
              </a:buClr>
              <a:tabLst>
                <a:tab pos="292100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Tax, income, and other financial information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Dislocated worker status</a:t>
            </a:r>
          </a:p>
          <a:p>
            <a:pPr>
              <a:spcBef>
                <a:spcPts val="3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Information About Student </a:t>
            </a:r>
            <a:br>
              <a:rPr lang="en-US" dirty="0"/>
            </a:br>
            <a:r>
              <a:rPr lang="en-US" dirty="0"/>
              <a:t>(and Spouse)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Tax, income, and other financial information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Dislocated worker status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949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pPr eaLnBrk="1" hangingPunct="1"/>
            <a:r>
              <a:rPr lang="en-US" dirty="0"/>
              <a:t>Additional Information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638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Information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Housing Plans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preparer information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Signatures Required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parent (dependent students)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Format for submitting signatures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using FSA ID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page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Paper FAFSA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Frequent FAFSA Errors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Divorced/widowed/remarried parental information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Income earned by parent/stepparent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U.S. income taxes paid 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Household size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Number of household members in college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Real estate and investment net worth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69409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FAFSA </a:t>
            </a:r>
            <a:r>
              <a:rPr lang="en-US"/>
              <a:t>Processing Results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CCF391-CF45-4630-B666-B4BD91F8AD11}"/>
              </a:ext>
            </a:extLst>
          </p:cNvPr>
          <p:cNvGrpSpPr/>
          <p:nvPr/>
        </p:nvGrpSpPr>
        <p:grpSpPr>
          <a:xfrm>
            <a:off x="1484914" y="1040360"/>
            <a:ext cx="6058886" cy="4364251"/>
            <a:chOff x="1206571" y="1040360"/>
            <a:chExt cx="6058886" cy="43642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289CD0-BEC4-4741-ADD2-02E2643FB189}"/>
                </a:ext>
              </a:extLst>
            </p:cNvPr>
            <p:cNvGrpSpPr/>
            <p:nvPr/>
          </p:nvGrpSpPr>
          <p:grpSpPr>
            <a:xfrm>
              <a:off x="2557288" y="1040360"/>
              <a:ext cx="4708169" cy="4322707"/>
              <a:chOff x="2557288" y="1040360"/>
              <a:chExt cx="4708169" cy="432270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7E187BF-AFBA-4CE7-BD7C-E7E4DBA5CEE0}"/>
                  </a:ext>
                </a:extLst>
              </p:cNvPr>
              <p:cNvGrpSpPr/>
              <p:nvPr/>
            </p:nvGrpSpPr>
            <p:grpSpPr>
              <a:xfrm>
                <a:off x="5482377" y="3625707"/>
                <a:ext cx="1737360" cy="1737360"/>
                <a:chOff x="5482377" y="3625707"/>
                <a:chExt cx="1737360" cy="173736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99733C8-8320-4CF0-8754-7D6D44F6E5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2377" y="3625707"/>
                  <a:ext cx="1737360" cy="1737360"/>
                </a:xfrm>
                <a:prstGeom prst="ellipse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B9C1C6B-8288-437B-89FC-735ACF9DA1EB}"/>
                    </a:ext>
                  </a:extLst>
                </p:cNvPr>
                <p:cNvSpPr txBox="1"/>
                <p:nvPr/>
              </p:nvSpPr>
              <p:spPr>
                <a:xfrm>
                  <a:off x="5805576" y="4858143"/>
                  <a:ext cx="10427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Student</a:t>
                  </a:r>
                </a:p>
              </p:txBody>
            </p:sp>
          </p:grpSp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3C281BB1-61A6-4900-9B40-BFBD10A76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6657" y="3363210"/>
                <a:ext cx="1828800" cy="182880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2212643-4FCF-441E-B97F-97DEE8481EFF}"/>
                  </a:ext>
                </a:extLst>
              </p:cNvPr>
              <p:cNvGrpSpPr/>
              <p:nvPr/>
            </p:nvGrpSpPr>
            <p:grpSpPr>
              <a:xfrm>
                <a:off x="2557288" y="1040360"/>
                <a:ext cx="2988116" cy="2653985"/>
                <a:chOff x="2557288" y="1040360"/>
                <a:chExt cx="2988116" cy="2653985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1A3A350D-4CB5-45D2-8BD4-4D04C5485D1C}"/>
                    </a:ext>
                  </a:extLst>
                </p:cNvPr>
                <p:cNvGrpSpPr/>
                <p:nvPr/>
              </p:nvGrpSpPr>
              <p:grpSpPr>
                <a:xfrm>
                  <a:off x="3294635" y="1040360"/>
                  <a:ext cx="1737360" cy="1801138"/>
                  <a:chOff x="3294635" y="1040360"/>
                  <a:chExt cx="1737360" cy="1801138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785088A1-495E-4EAB-A7F7-4E80DBD8BC04}"/>
                      </a:ext>
                    </a:extLst>
                  </p:cNvPr>
                  <p:cNvGrpSpPr/>
                  <p:nvPr/>
                </p:nvGrpSpPr>
                <p:grpSpPr>
                  <a:xfrm>
                    <a:off x="3294635" y="1104138"/>
                    <a:ext cx="1737360" cy="1737360"/>
                    <a:chOff x="3294635" y="1104138"/>
                    <a:chExt cx="1737360" cy="1737360"/>
                  </a:xfrm>
                </p:grpSpPr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7E4D7512-25FB-4B8A-8D06-70F4D612D5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94635" y="1104138"/>
                      <a:ext cx="1737360" cy="173736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61D05D6F-D416-46DA-91BE-8B8C6CE551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39453" y="2415389"/>
                      <a:ext cx="685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</a:t>
                      </a:r>
                    </a:p>
                  </p:txBody>
                </p:sp>
              </p:grpSp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876D393F-205B-4B48-B071-EFB8956A97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28088" y="1040360"/>
                    <a:ext cx="1645920" cy="164592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Arrow: Right 12">
                  <a:extLst>
                    <a:ext uri="{FF2B5EF4-FFF2-40B4-BE49-F238E27FC236}">
                      <a16:creationId xmlns:a16="http://schemas.microsoft.com/office/drawing/2014/main" id="{6843D1B6-ABDE-4998-9F0F-9FA10872153E}"/>
                    </a:ext>
                  </a:extLst>
                </p:cNvPr>
                <p:cNvSpPr/>
                <p:nvPr/>
              </p:nvSpPr>
              <p:spPr>
                <a:xfrm rot="8184329">
                  <a:off x="2557288" y="2912109"/>
                  <a:ext cx="978408" cy="484632"/>
                </a:xfrm>
                <a:prstGeom prst="rightArrow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A6C5E6F0-48F0-4410-B620-2589FCA103CF}"/>
                    </a:ext>
                  </a:extLst>
                </p:cNvPr>
                <p:cNvSpPr/>
                <p:nvPr/>
              </p:nvSpPr>
              <p:spPr>
                <a:xfrm rot="2961703">
                  <a:off x="4813884" y="2962825"/>
                  <a:ext cx="978408" cy="484632"/>
                </a:xfrm>
                <a:prstGeom prst="rightArrow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66C3863-CC55-472B-B76A-A37127726F04}"/>
                </a:ext>
              </a:extLst>
            </p:cNvPr>
            <p:cNvGrpSpPr/>
            <p:nvPr/>
          </p:nvGrpSpPr>
          <p:grpSpPr>
            <a:xfrm>
              <a:off x="1206571" y="3536742"/>
              <a:ext cx="1737360" cy="1867869"/>
              <a:chOff x="1206571" y="3536742"/>
              <a:chExt cx="1737360" cy="186786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FE6DEF3-7E2F-4374-85E4-C39EA1F973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6571" y="3667251"/>
                <a:ext cx="1737360" cy="1737360"/>
              </a:xfrm>
              <a:prstGeom prst="ellipse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9B6A51AE-2757-4423-91FC-E3B11ECBC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3577" y="3536742"/>
                <a:ext cx="1554480" cy="155448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981705-558B-453A-9764-10FE9D4DE5B3}"/>
                  </a:ext>
                </a:extLst>
              </p:cNvPr>
              <p:cNvSpPr txBox="1"/>
              <p:nvPr/>
            </p:nvSpPr>
            <p:spPr>
              <a:xfrm>
                <a:off x="1599343" y="4906556"/>
                <a:ext cx="10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College</a:t>
                </a: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576"/>
            <a:ext cx="9144000" cy="13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5467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dirty="0"/>
              <a:t>    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838200"/>
            <a:ext cx="8458201" cy="4648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</a:t>
            </a:r>
          </a:p>
          <a:p>
            <a:pPr marL="0" indent="0" eaLnBrk="1" hangingPunct="1">
              <a:buFontTx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</a:rPr>
              <a:t>     </a:t>
            </a:r>
            <a:r>
              <a:rPr lang="en-US" sz="3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Financial Need?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Cost of attendance (COA)</a:t>
            </a:r>
          </a:p>
          <a:p>
            <a:pPr marL="0" indent="0" font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– Expected family contribution (EFC)</a:t>
            </a:r>
          </a:p>
          <a:p>
            <a:pPr marL="0" indent="0" font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Financial need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07" y="1219200"/>
            <a:ext cx="2514600" cy="2514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550920" cy="472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valid email address is  provided on FAFSA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access to electronic SAR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www.fafsa.gov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Email Notification of SAR Processing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A4CE4-3D59-4173-AD0C-D1A56E5C2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48905"/>
            <a:ext cx="3896517" cy="4960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42741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596640" cy="4724400"/>
          </a:xfrm>
        </p:spPr>
        <p:txBody>
          <a:bodyPr>
            <a:norm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sent if paper FAFSA filed without providing an email address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Acknowledgement sent if FOTW filed without providing an email address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SAR or SAR Acknowledgement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1D487-FAC8-42A1-96DC-98967692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4" y="1295400"/>
            <a:ext cx="2826500" cy="36771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2E94F-529D-484A-B705-07F466143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099" y="2209800"/>
            <a:ext cx="2874110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994"/>
            <a:ext cx="9144000" cy="9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92065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30040" cy="4724400"/>
          </a:xfrm>
        </p:spPr>
        <p:txBody>
          <a:bodyPr>
            <a:no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CPS sends results to colleges listed on the FAFSA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reviews ISIR and may request additional documentation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Institutional Student Information Record (ISIR)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E6914-40CE-4E52-9F7C-6B812784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01" y="1310640"/>
            <a:ext cx="3268100" cy="4404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09768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476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necessary, corrections to FAFSA data may be made by: 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FAFSA on the Web, if student has a FSA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ID;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Updating paper SAR; or 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Submitting documentation to college’s financial aid office.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9144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exist that cannot be documented with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FAFSA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1164" y="878142"/>
            <a:ext cx="8462910" cy="4793432"/>
            <a:chOff x="130666" y="5357"/>
            <a:chExt cx="8660875" cy="5672225"/>
          </a:xfrm>
        </p:grpSpPr>
        <p:sp>
          <p:nvSpPr>
            <p:cNvPr id="10" name="Cloud Callout 9"/>
            <p:cNvSpPr/>
            <p:nvPr/>
          </p:nvSpPr>
          <p:spPr>
            <a:xfrm>
              <a:off x="6038270" y="5357"/>
              <a:ext cx="2753271" cy="2057400"/>
            </a:xfrm>
            <a:prstGeom prst="cloudCallout">
              <a:avLst>
                <a:gd name="adj1" fmla="val -23547"/>
                <a:gd name="adj2" fmla="val 14813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257694" y="412880"/>
              <a:ext cx="4161663" cy="1939819"/>
            </a:xfrm>
            <a:prstGeom prst="cloudCallout">
              <a:avLst>
                <a:gd name="adj1" fmla="val 11247"/>
                <a:gd name="adj2" fmla="val 201667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130666" y="2129018"/>
              <a:ext cx="2127260" cy="1527761"/>
            </a:xfrm>
            <a:prstGeom prst="cloudCallout">
              <a:avLst>
                <a:gd name="adj1" fmla="val -4410"/>
                <a:gd name="adj2" fmla="val 86662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211268" y="1071704"/>
              <a:ext cx="3478570" cy="1538473"/>
            </a:xfrm>
            <a:prstGeom prst="cloudCallout">
              <a:avLst>
                <a:gd name="adj1" fmla="val 26825"/>
                <a:gd name="adj2" fmla="val 120209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2345860"/>
              <a:ext cx="2570647" cy="1186398"/>
            </a:xfrm>
            <a:prstGeom prst="cloudCallout">
              <a:avLst>
                <a:gd name="adj1" fmla="val 22900"/>
                <a:gd name="adj2" fmla="val 156468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4051522" y="2352698"/>
              <a:ext cx="2638316" cy="955411"/>
            </a:xfrm>
            <a:prstGeom prst="cloudCallout">
              <a:avLst>
                <a:gd name="adj1" fmla="val -35368"/>
                <a:gd name="adj2" fmla="val 1799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6217112" y="2333544"/>
            <a:ext cx="2799277" cy="1764127"/>
          </a:xfrm>
          <a:prstGeom prst="cloudCallout">
            <a:avLst>
              <a:gd name="adj1" fmla="val -8974"/>
              <a:gd name="adj2" fmla="val 13056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cannot obtain parental 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1574"/>
            <a:ext cx="9144000" cy="11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B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5B99"/>
                </a:solidFill>
              </a:rPr>
              <a:t>Questions</a:t>
            </a:r>
          </a:p>
        </p:txBody>
      </p:sp>
      <p:pic>
        <p:nvPicPr>
          <p:cNvPr id="3" name="Picture 2" descr="301 Moved Permanentl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14400"/>
            <a:ext cx="3276600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4608114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Jayne Dinse</a:t>
            </a:r>
          </a:p>
          <a:p>
            <a:r>
              <a:rPr lang="en-US" sz="3600" dirty="0">
                <a:solidFill>
                  <a:schemeClr val="bg1"/>
                </a:solidFill>
              </a:rPr>
              <a:t>jayne.dinse@southcentral.edu</a:t>
            </a:r>
          </a:p>
          <a:p>
            <a:r>
              <a:rPr lang="en-US" sz="3600" dirty="0">
                <a:solidFill>
                  <a:schemeClr val="bg1"/>
                </a:solidFill>
              </a:rPr>
              <a:t>financialaid@southcentral.edu  507.389.7269</a:t>
            </a:r>
          </a:p>
        </p:txBody>
      </p:sp>
    </p:spTree>
    <p:extLst>
      <p:ext uri="{BB962C8B-B14F-4D97-AF65-F5344CB8AC3E}">
        <p14:creationId xmlns:p14="http://schemas.microsoft.com/office/powerpoint/2010/main" val="363321054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/>
          <p:nvPr/>
        </p:nvSpPr>
        <p:spPr>
          <a:xfrm>
            <a:off x="551903" y="4918947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4918947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/>
          <p:nvPr/>
        </p:nvSpPr>
        <p:spPr>
          <a:xfrm>
            <a:off x="551904" y="4051580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/>
          <p:nvPr/>
        </p:nvSpPr>
        <p:spPr>
          <a:xfrm>
            <a:off x="559255" y="31663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559255" y="22519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/>
          <p:nvPr/>
        </p:nvSpPr>
        <p:spPr>
          <a:xfrm>
            <a:off x="588914" y="1320072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313779"/>
            <a:ext cx="8839200" cy="9054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1650546" y="14405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1697634" y="2286000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Room and board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1697634" y="321058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1712874" y="41249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1735734" y="49631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personal expenses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5180"/>
            <a:ext cx="9144000" cy="11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794" y="162064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FA9B3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Measurement of student’s and family’s ability to pay postsecondary educational expenses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5181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5181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267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Expected Family Contribution (EFC)?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2454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Categories of Financial Aid</a:t>
            </a: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1447800" y="1981200"/>
            <a:ext cx="2667000" cy="3314700"/>
          </a:xfrm>
          <a:prstGeom prst="flowChartMagneticDisk">
            <a:avLst/>
          </a:prstGeom>
          <a:solidFill>
            <a:srgbClr val="005B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4953000" y="1981200"/>
            <a:ext cx="2667000" cy="3314700"/>
          </a:xfrm>
          <a:prstGeom prst="flowChartMagneticDisk">
            <a:avLst/>
          </a:prstGeom>
          <a:solidFill>
            <a:srgbClr val="0079C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900"/>
            <a:ext cx="9144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5634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6304324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5240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398"/>
            <a:ext cx="9144000" cy="9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6266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Federal Government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D2379B-3C5B-4ADE-9366-A32603B80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890113"/>
              </p:ext>
            </p:extLst>
          </p:nvPr>
        </p:nvGraphicFramePr>
        <p:xfrm>
          <a:off x="228600" y="1143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5983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061027"/>
              </p:ext>
            </p:extLst>
          </p:nvPr>
        </p:nvGraphicFramePr>
        <p:xfrm>
          <a:off x="381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920"/>
            <a:ext cx="9144000" cy="1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2977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59019</TotalTime>
  <Words>1110</Words>
  <Application>Microsoft Office PowerPoint</Application>
  <PresentationFormat>On-screen Show (4:3)</PresentationFormat>
  <Paragraphs>214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Verdana</vt:lpstr>
      <vt:lpstr>Wingdings</vt:lpstr>
      <vt:lpstr>Office Theme</vt:lpstr>
      <vt:lpstr>PowerPoint Presentation</vt:lpstr>
      <vt:lpstr>Topics We Will Discuss</vt:lpstr>
      <vt:lpstr>    What is Financial Aid?</vt:lpstr>
      <vt:lpstr>PowerPoint Presentation</vt:lpstr>
      <vt:lpstr>PowerPoint Presentation</vt:lpstr>
      <vt:lpstr>Categories of Financial Aid</vt:lpstr>
      <vt:lpstr>Types of Financial Aid</vt:lpstr>
      <vt:lpstr>Federal Government</vt:lpstr>
      <vt:lpstr>Federal Student Aid Programs</vt:lpstr>
      <vt:lpstr>States</vt:lpstr>
      <vt:lpstr>State Student Aid Programs</vt:lpstr>
      <vt:lpstr>Other sources</vt:lpstr>
      <vt:lpstr>Free Application for Federal Student Aid (FAFSA®)</vt:lpstr>
      <vt:lpstr>Free Application for Federal Student Aid (FAFSA®)</vt:lpstr>
      <vt:lpstr>Free Application for Federal Student Aid (FAFSA®)</vt:lpstr>
      <vt:lpstr>Benefits of Using FOTW or myStudentAid</vt:lpstr>
      <vt:lpstr>FAFSA on the Web (FOTW)</vt:lpstr>
      <vt:lpstr>FAFSA on the Web (FOTW)</vt:lpstr>
      <vt:lpstr>myStudentAid Mobile App</vt:lpstr>
      <vt:lpstr>IRS Data Retrieval Tool (DRT) </vt:lpstr>
      <vt:lpstr>IRS Data Retrieval Tool</vt:lpstr>
      <vt:lpstr>FSA ID</vt:lpstr>
      <vt:lpstr>General Student Information</vt:lpstr>
      <vt:lpstr>Student Dependency Status</vt:lpstr>
      <vt:lpstr>Information About Parents of Dependent Students</vt:lpstr>
      <vt:lpstr>Information About Student  (and Spouse)</vt:lpstr>
      <vt:lpstr>Additional Information</vt:lpstr>
      <vt:lpstr>Frequent FAFSA Errors</vt:lpstr>
      <vt:lpstr>FAFSA Processing Results</vt:lpstr>
      <vt:lpstr>Email Notification of SAR Processing</vt:lpstr>
      <vt:lpstr>SAR or SAR Acknowledgement</vt:lpstr>
      <vt:lpstr>Institutional Student Information Record (ISIR)</vt:lpstr>
      <vt:lpstr>Making Corrections</vt:lpstr>
      <vt:lpstr>Special Circumstances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Schlichting</dc:creator>
  <cp:lastModifiedBy>GiGi DeBerg</cp:lastModifiedBy>
  <cp:revision>338</cp:revision>
  <cp:lastPrinted>2020-09-10T20:19:20Z</cp:lastPrinted>
  <dcterms:created xsi:type="dcterms:W3CDTF">2013-09-17T18:31:42Z</dcterms:created>
  <dcterms:modified xsi:type="dcterms:W3CDTF">2020-10-21T16:40:25Z</dcterms:modified>
</cp:coreProperties>
</file>